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3950208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13728" y="395021"/>
            <a:ext cx="17918143" cy="13430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2013728" y="1817096"/>
            <a:ext cx="17918143" cy="7110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013728" y="2528133"/>
            <a:ext cx="17918143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883750" y="1307519"/>
            <a:ext cx="890114" cy="13351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883750" y="1883664"/>
            <a:ext cx="89011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0089880" y="1307519"/>
            <a:ext cx="890114" cy="13351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0089880" y="1883664"/>
            <a:ext cx="89011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07238" y="4345229"/>
            <a:ext cx="4576974" cy="930057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7238" y="4345229"/>
            <a:ext cx="4576974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2102" y="4381805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380390" y="5091379"/>
            <a:ext cx="4430670" cy="85178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5147560" y="4345229"/>
            <a:ext cx="11650480" cy="9300575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147560" y="4345229"/>
            <a:ext cx="11650480" cy="691286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02424" y="4381805"/>
            <a:ext cx="1154075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5220712" y="5091379"/>
            <a:ext cx="11504176" cy="85178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6200" dirty="0"/>
          </a:p>
        </p:txBody>
      </p:sp>
      <p:sp>
        <p:nvSpPr>
          <p:cNvPr id="19" name="Shape 17"/>
          <p:cNvSpPr/>
          <p:nvPr/>
        </p:nvSpPr>
        <p:spPr>
          <a:xfrm>
            <a:off x="17061387" y="4345229"/>
            <a:ext cx="4576974" cy="930057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061387" y="4345229"/>
            <a:ext cx="4576974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7116251" y="4381805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17134539" y="5091379"/>
            <a:ext cx="4430670" cy="85178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07238" y="14040825"/>
            <a:ext cx="4576974" cy="1864714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07238" y="14040825"/>
            <a:ext cx="4576974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2102" y="14077401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380390" y="14786975"/>
            <a:ext cx="4430670" cy="17864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5147560" y="14040825"/>
            <a:ext cx="11650480" cy="1864714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147560" y="14040825"/>
            <a:ext cx="11650480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202424" y="14077401"/>
            <a:ext cx="1154075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5220712" y="14786975"/>
            <a:ext cx="11504176" cy="178644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7061387" y="14040825"/>
            <a:ext cx="4576974" cy="1078866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7061387" y="14040825"/>
            <a:ext cx="4576974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7116251" y="14077401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7134539" y="14786975"/>
            <a:ext cx="4430670" cy="100059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17061387" y="25224513"/>
            <a:ext cx="4576974" cy="446427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7061387" y="25224513"/>
            <a:ext cx="4576974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7116251" y="25261089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17134539" y="25970664"/>
            <a:ext cx="4430670" cy="36815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7061387" y="30083810"/>
            <a:ext cx="4576974" cy="260416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7061387" y="30083810"/>
            <a:ext cx="4576974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7116251" y="30120386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7134539" y="30829961"/>
            <a:ext cx="4430670" cy="1821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