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20592" y="203125"/>
            <a:ext cx="26877215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3020592" y="1472525"/>
            <a:ext cx="26877215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020592" y="1880624"/>
            <a:ext cx="26877215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325625" y="824473"/>
            <a:ext cx="1335170" cy="89011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325625" y="1178090"/>
            <a:ext cx="133517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134820" y="824473"/>
            <a:ext cx="1335170" cy="89011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134820" y="1178090"/>
            <a:ext cx="133517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60858" y="2802407"/>
            <a:ext cx="6865462" cy="623271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2802407"/>
            <a:ext cx="686546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2838983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534010" y="3318128"/>
            <a:ext cx="6719158" cy="56804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7721340" y="2802407"/>
            <a:ext cx="17475720" cy="6232717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21340" y="2802407"/>
            <a:ext cx="17475720" cy="460858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6204" y="2838983"/>
            <a:ext cx="1736599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7794492" y="3318128"/>
            <a:ext cx="17329416" cy="56804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6200" dirty="0"/>
          </a:p>
        </p:txBody>
      </p:sp>
      <p:sp>
        <p:nvSpPr>
          <p:cNvPr id="19" name="Shape 17"/>
          <p:cNvSpPr/>
          <p:nvPr/>
        </p:nvSpPr>
        <p:spPr>
          <a:xfrm>
            <a:off x="25592081" y="2802407"/>
            <a:ext cx="6865462" cy="623271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5592081" y="2802407"/>
            <a:ext cx="686546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646945" y="2838983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25665233" y="3318128"/>
            <a:ext cx="6719158" cy="56804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460858" y="9298470"/>
            <a:ext cx="6865462" cy="1249351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0858" y="9298470"/>
            <a:ext cx="686546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5722" y="9335046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534010" y="9814192"/>
            <a:ext cx="6719158" cy="11941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7721340" y="9298470"/>
            <a:ext cx="17475720" cy="1249351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721340" y="9298470"/>
            <a:ext cx="17475720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76204" y="9335046"/>
            <a:ext cx="1736599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7794492" y="9814192"/>
            <a:ext cx="17329416" cy="11941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25592081" y="9298470"/>
            <a:ext cx="6865462" cy="72299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592081" y="9298470"/>
            <a:ext cx="686546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46945" y="9335046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25665233" y="9814192"/>
            <a:ext cx="6719158" cy="66776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25592081" y="16791769"/>
            <a:ext cx="6865462" cy="299170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5592081" y="16791769"/>
            <a:ext cx="686546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5646945" y="16828345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25665233" y="17307491"/>
            <a:ext cx="6719158" cy="24394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25592081" y="20046820"/>
            <a:ext cx="6865462" cy="174516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592081" y="20046820"/>
            <a:ext cx="686546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646945" y="20083396"/>
            <a:ext cx="67557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25665233" y="20562542"/>
            <a:ext cx="6719158" cy="11928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