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266944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20592" y="526694"/>
            <a:ext cx="26877215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020592" y="2422794"/>
            <a:ext cx="26877215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020592" y="3370844"/>
            <a:ext cx="26877215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8325625" y="1743358"/>
            <a:ext cx="1335170" cy="17802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325625" y="2542032"/>
            <a:ext cx="133517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134820" y="1743358"/>
            <a:ext cx="1335170" cy="17802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134820" y="2542032"/>
            <a:ext cx="133517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460858" y="5793638"/>
            <a:ext cx="6865462" cy="1240076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5793638"/>
            <a:ext cx="686546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5830214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34010" y="6770218"/>
            <a:ext cx="6719158" cy="1138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7721340" y="5793638"/>
            <a:ext cx="17475720" cy="12400767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21340" y="5793638"/>
            <a:ext cx="17475720" cy="921715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6204" y="5830214"/>
            <a:ext cx="1736599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7794492" y="6770218"/>
            <a:ext cx="17329416" cy="1138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8800" dirty="0"/>
          </a:p>
        </p:txBody>
      </p:sp>
      <p:sp>
        <p:nvSpPr>
          <p:cNvPr id="19" name="Shape 17"/>
          <p:cNvSpPr/>
          <p:nvPr/>
        </p:nvSpPr>
        <p:spPr>
          <a:xfrm>
            <a:off x="25592081" y="5793638"/>
            <a:ext cx="6865462" cy="1240076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592081" y="5793638"/>
            <a:ext cx="686546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646945" y="5830214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25665233" y="6770218"/>
            <a:ext cx="6719158" cy="1138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460858" y="18721100"/>
            <a:ext cx="6865462" cy="248628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18721100"/>
            <a:ext cx="686546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18757676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534010" y="19697679"/>
            <a:ext cx="6719158" cy="238497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7721340" y="18721100"/>
            <a:ext cx="17475720" cy="248628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721340" y="18721100"/>
            <a:ext cx="1747572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76204" y="18757676"/>
            <a:ext cx="1736599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7794492" y="19697679"/>
            <a:ext cx="17329416" cy="238497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5592081" y="18721100"/>
            <a:ext cx="6865462" cy="1438489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592081" y="18721100"/>
            <a:ext cx="686546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46945" y="18757676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25665233" y="19697679"/>
            <a:ext cx="6719158" cy="133717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25592081" y="33632684"/>
            <a:ext cx="6865462" cy="59523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5592081" y="33632684"/>
            <a:ext cx="686546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5646945" y="33669260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25665233" y="34609263"/>
            <a:ext cx="6719158" cy="4939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5592081" y="40111747"/>
            <a:ext cx="6865462" cy="347221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592081" y="40111747"/>
            <a:ext cx="6865462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46945" y="40148323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25665233" y="41088326"/>
            <a:ext cx="6719158" cy="24590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