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608576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24024" y="778536"/>
            <a:ext cx="31356751" cy="16496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5" name="Text 3"/>
          <p:cNvSpPr/>
          <p:nvPr/>
        </p:nvSpPr>
        <p:spPr>
          <a:xfrm>
            <a:off x="3524024" y="2593182"/>
            <a:ext cx="31356751" cy="4194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24024" y="3177585"/>
            <a:ext cx="31356751" cy="652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3046562" y="1525439"/>
            <a:ext cx="1557699" cy="155769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3046562" y="2212848"/>
            <a:ext cx="1557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5157290" y="1525439"/>
            <a:ext cx="1557699" cy="155769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157290" y="2212848"/>
            <a:ext cx="1557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537667" y="5069434"/>
            <a:ext cx="8009705" cy="1085067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37667" y="5069434"/>
            <a:ext cx="8009705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" y="5106010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610819" y="5930798"/>
            <a:ext cx="7863401" cy="99527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9008230" y="5069434"/>
            <a:ext cx="20388340" cy="10850671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08230" y="5069434"/>
            <a:ext cx="20388340" cy="806501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063094" y="5106010"/>
            <a:ext cx="2027861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9081382" y="5930798"/>
            <a:ext cx="20242036" cy="99527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8800" dirty="0"/>
          </a:p>
        </p:txBody>
      </p:sp>
      <p:sp>
        <p:nvSpPr>
          <p:cNvPr id="19" name="Shape 17"/>
          <p:cNvSpPr/>
          <p:nvPr/>
        </p:nvSpPr>
        <p:spPr>
          <a:xfrm>
            <a:off x="29857428" y="5069434"/>
            <a:ext cx="8009705" cy="1085067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9857428" y="5069434"/>
            <a:ext cx="8009705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912292" y="5106010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29930580" y="5930798"/>
            <a:ext cx="7863401" cy="99527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537667" y="16380962"/>
            <a:ext cx="8009705" cy="2175500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37667" y="16380962"/>
            <a:ext cx="8009705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2531" y="16417538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610819" y="17242327"/>
            <a:ext cx="7863401" cy="20857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9008230" y="16380962"/>
            <a:ext cx="20388340" cy="21755004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08230" y="16380962"/>
            <a:ext cx="20388340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063094" y="16417538"/>
            <a:ext cx="2027861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9081382" y="17242327"/>
            <a:ext cx="20242036" cy="208570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29857428" y="16380962"/>
            <a:ext cx="8009705" cy="12586779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857428" y="16380962"/>
            <a:ext cx="8009705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9912292" y="16417538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34" name="Text 32"/>
          <p:cNvSpPr/>
          <p:nvPr/>
        </p:nvSpPr>
        <p:spPr>
          <a:xfrm>
            <a:off x="29930580" y="17242327"/>
            <a:ext cx="7863401" cy="116888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29857428" y="29428599"/>
            <a:ext cx="8009705" cy="520832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9857428" y="29428599"/>
            <a:ext cx="8009705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9912292" y="29465175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38" name="Text 36"/>
          <p:cNvSpPr/>
          <p:nvPr/>
        </p:nvSpPr>
        <p:spPr>
          <a:xfrm>
            <a:off x="29930580" y="30289963"/>
            <a:ext cx="7863401" cy="43103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29857428" y="35097778"/>
            <a:ext cx="8009705" cy="303818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9857428" y="35097778"/>
            <a:ext cx="8009705" cy="806501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9912292" y="35134354"/>
            <a:ext cx="789997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200" dirty="0"/>
          </a:p>
        </p:txBody>
      </p:sp>
      <p:sp>
        <p:nvSpPr>
          <p:cNvPr id="42" name="Text 40"/>
          <p:cNvSpPr/>
          <p:nvPr/>
        </p:nvSpPr>
        <p:spPr>
          <a:xfrm>
            <a:off x="29930580" y="35959143"/>
            <a:ext cx="7863401" cy="21402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