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8404800" cy="51206400"/>
  <p:notesSz cx="51206400" cy="384048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8404800" cy="512064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8404800" cy="6144768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524024" y="614477"/>
            <a:ext cx="31356751" cy="208922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400" dirty="0"/>
          </a:p>
        </p:txBody>
      </p:sp>
      <p:sp>
        <p:nvSpPr>
          <p:cNvPr id="5" name="Text 3"/>
          <p:cNvSpPr/>
          <p:nvPr/>
        </p:nvSpPr>
        <p:spPr>
          <a:xfrm>
            <a:off x="3524024" y="2826593"/>
            <a:ext cx="31356751" cy="110605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3524024" y="3932652"/>
            <a:ext cx="31356751" cy="17205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3046562" y="2033918"/>
            <a:ext cx="1557699" cy="207693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3046562" y="2980944"/>
            <a:ext cx="1557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35157290" y="2033918"/>
            <a:ext cx="1557699" cy="207693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35157290" y="2980944"/>
            <a:ext cx="1557699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537667" y="6759245"/>
            <a:ext cx="8009705" cy="144675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537667" y="6759245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92531" y="6795821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10819" y="7889443"/>
            <a:ext cx="7863401" cy="13300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9008230" y="6759245"/>
            <a:ext cx="20388340" cy="14467562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008230" y="6759245"/>
            <a:ext cx="20388340" cy="1075334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9063094" y="6795821"/>
            <a:ext cx="202786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9081382" y="7889443"/>
            <a:ext cx="20242036" cy="13300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10100" dirty="0"/>
          </a:p>
        </p:txBody>
      </p:sp>
      <p:sp>
        <p:nvSpPr>
          <p:cNvPr id="19" name="Shape 17"/>
          <p:cNvSpPr/>
          <p:nvPr/>
        </p:nvSpPr>
        <p:spPr>
          <a:xfrm>
            <a:off x="29857428" y="6759245"/>
            <a:ext cx="8009705" cy="144675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29857428" y="6759245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29912292" y="6795821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29930580" y="7889443"/>
            <a:ext cx="7863401" cy="133007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537667" y="21841283"/>
            <a:ext cx="8009705" cy="2900667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537667" y="21841283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592531" y="21877859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10819" y="22971482"/>
            <a:ext cx="7863401" cy="27839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9008230" y="21841283"/>
            <a:ext cx="20388340" cy="2900667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9008230" y="21841283"/>
            <a:ext cx="20388340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9063094" y="21877859"/>
            <a:ext cx="20278612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9081382" y="22971482"/>
            <a:ext cx="20242036" cy="2783989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29857428" y="21841283"/>
            <a:ext cx="8009705" cy="1678237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29857428" y="21841283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29912292" y="21877859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29930580" y="22971482"/>
            <a:ext cx="7863401" cy="156155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29857428" y="39238132"/>
            <a:ext cx="8009705" cy="694443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29857428" y="39238132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29912292" y="39274708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29930580" y="40368330"/>
            <a:ext cx="7863401" cy="577765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29857428" y="46797038"/>
            <a:ext cx="8009705" cy="405091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29857428" y="46797038"/>
            <a:ext cx="8009705" cy="1075334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29912292" y="46833614"/>
            <a:ext cx="7899977" cy="102047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29930580" y="47927236"/>
            <a:ext cx="7863401" cy="288414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