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767500" y="1020564"/>
            <a:ext cx="1780227" cy="89011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767500" y="1374181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179760" y="1020564"/>
            <a:ext cx="1780227" cy="89011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79760" y="1374181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14477" y="3194588"/>
            <a:ext cx="9153949" cy="60984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194588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3231164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87629" y="3710310"/>
            <a:ext cx="9007645" cy="5546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10295120" y="3194588"/>
            <a:ext cx="23300960" cy="6098408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95120" y="3194588"/>
            <a:ext cx="23300960" cy="460858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49984" y="3231164"/>
            <a:ext cx="2319123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0368272" y="3710310"/>
            <a:ext cx="23154656" cy="5546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7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7000" dirty="0"/>
          </a:p>
        </p:txBody>
      </p:sp>
      <p:sp>
        <p:nvSpPr>
          <p:cNvPr id="19" name="Shape 17"/>
          <p:cNvSpPr/>
          <p:nvPr/>
        </p:nvSpPr>
        <p:spPr>
          <a:xfrm>
            <a:off x="34122775" y="3194588"/>
            <a:ext cx="9153949" cy="60984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122775" y="3194588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177639" y="3231164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34195927" y="3710310"/>
            <a:ext cx="9007645" cy="5546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614477" y="9556343"/>
            <a:ext cx="9153949" cy="1223563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9556343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9592919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687629" y="10072065"/>
            <a:ext cx="9007645" cy="116833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10295120" y="9556343"/>
            <a:ext cx="23300960" cy="1223563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95120" y="9556343"/>
            <a:ext cx="2330096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49984" y="9592919"/>
            <a:ext cx="2319123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10368272" y="10072065"/>
            <a:ext cx="23154656" cy="116833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34122775" y="9556343"/>
            <a:ext cx="9153949" cy="707415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122775" y="9556343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177639" y="9592919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34195927" y="10072065"/>
            <a:ext cx="9007645" cy="65218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34122775" y="16893844"/>
            <a:ext cx="9153949" cy="292723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4122775" y="16893844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4177639" y="16930420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34195927" y="17409565"/>
            <a:ext cx="9007645" cy="2374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34122775" y="20084427"/>
            <a:ext cx="9153949" cy="170755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4122775" y="20084427"/>
            <a:ext cx="9153949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177639" y="20121003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34195927" y="20600148"/>
            <a:ext cx="9007645" cy="11552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