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7767500" y="1128542"/>
            <a:ext cx="1780227" cy="1335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767500" y="1704687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40179760" y="1128542"/>
            <a:ext cx="1780227" cy="1335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79760" y="1704687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614477" y="3987275"/>
            <a:ext cx="9153949" cy="94231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3987275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4023851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687629" y="4733425"/>
            <a:ext cx="9007645" cy="8640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0295120" y="3987275"/>
            <a:ext cx="23300960" cy="9423162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95120" y="3987275"/>
            <a:ext cx="23300960" cy="691286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49984" y="4023851"/>
            <a:ext cx="2319123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0368272" y="4733425"/>
            <a:ext cx="23154656" cy="8640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8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8800" dirty="0"/>
          </a:p>
        </p:txBody>
      </p:sp>
      <p:sp>
        <p:nvSpPr>
          <p:cNvPr id="19" name="Shape 17"/>
          <p:cNvSpPr/>
          <p:nvPr/>
        </p:nvSpPr>
        <p:spPr>
          <a:xfrm>
            <a:off x="34122775" y="3987275"/>
            <a:ext cx="9153949" cy="94231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122775" y="3987275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177639" y="4023851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34195927" y="4733425"/>
            <a:ext cx="9007645" cy="8640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614477" y="13805458"/>
            <a:ext cx="9153949" cy="1888251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3805458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3842034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687629" y="14551608"/>
            <a:ext cx="9007645" cy="18099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10295120" y="13805458"/>
            <a:ext cx="23300960" cy="1888251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95120" y="13805458"/>
            <a:ext cx="23300960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49984" y="13842034"/>
            <a:ext cx="2319123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10368272" y="14551608"/>
            <a:ext cx="23154656" cy="18099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34122775" y="13805458"/>
            <a:ext cx="9153949" cy="109308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122775" y="13805458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177639" y="13842034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34195927" y="14551608"/>
            <a:ext cx="9007645" cy="101481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34122775" y="25131347"/>
            <a:ext cx="9153949" cy="452311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4122775" y="25131347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4177639" y="25167923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34195927" y="25877497"/>
            <a:ext cx="9007645" cy="37403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34122775" y="30049486"/>
            <a:ext cx="9153949" cy="263848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4122775" y="30049486"/>
            <a:ext cx="9153949" cy="691286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177639" y="30086062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34195927" y="30795636"/>
            <a:ext cx="9007645" cy="18557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