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3891200" cy="43891200"/>
  <p:notesSz cx="43891200" cy="438912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3891200" cy="43891200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3891200" cy="5266944"/>
          </a:xfrm>
          <a:prstGeom prst="rect">
            <a:avLst/>
          </a:prstGeom>
          <a:solidFill>
            <a:srgbClr val="14532D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4027457" y="886549"/>
            <a:ext cx="35836287" cy="188977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Research Poster Title</a:t>
            </a:r>
            <a:endParaRPr lang="en-US" sz="11300" dirty="0"/>
          </a:p>
        </p:txBody>
      </p:sp>
      <p:sp>
        <p:nvSpPr>
          <p:cNvPr id="5" name="Text 3"/>
          <p:cNvSpPr/>
          <p:nvPr/>
        </p:nvSpPr>
        <p:spPr>
          <a:xfrm>
            <a:off x="4027457" y="2965299"/>
            <a:ext cx="35836287" cy="4797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Dr. Jane Smith¹, Dr. John Doe²</a:t>
            </a:r>
            <a:endParaRPr lang="en-US" sz="2900" dirty="0"/>
          </a:p>
        </p:txBody>
      </p:sp>
      <p:sp>
        <p:nvSpPr>
          <p:cNvPr id="6" name="Text 4"/>
          <p:cNvSpPr/>
          <p:nvPr/>
        </p:nvSpPr>
        <p:spPr>
          <a:xfrm>
            <a:off x="4027457" y="3634062"/>
            <a:ext cx="35836287" cy="74633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¹Department of Biology, University Name</a:t>
            </a:r>
            <a:endParaRPr lang="en-US" sz="2200" dirty="0"/>
          </a:p>
          <a:p>
            <a:pPr algn="ctr" indent="0" marL="0">
              <a:buNone/>
            </a:pPr>
            <a:r>
              <a:rPr lang="en-US" sz="2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²Institute of Research, City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37767500" y="1743358"/>
            <a:ext cx="1780227" cy="17802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8" name="Text 6"/>
          <p:cNvSpPr/>
          <p:nvPr/>
        </p:nvSpPr>
        <p:spPr>
          <a:xfrm>
            <a:off x="37767500" y="2542032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Institute / University Logos</a:t>
            </a:r>
            <a:endParaRPr lang="en-US" sz="3000" dirty="0"/>
          </a:p>
        </p:txBody>
      </p:sp>
      <p:sp>
        <p:nvSpPr>
          <p:cNvPr id="9" name="Shape 7"/>
          <p:cNvSpPr/>
          <p:nvPr/>
        </p:nvSpPr>
        <p:spPr>
          <a:xfrm>
            <a:off x="40179760" y="1743358"/>
            <a:ext cx="1780227" cy="178022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dash"/>
          </a:ln>
        </p:spPr>
      </p:sp>
      <p:sp>
        <p:nvSpPr>
          <p:cNvPr id="10" name="Text 8"/>
          <p:cNvSpPr/>
          <p:nvPr/>
        </p:nvSpPr>
        <p:spPr>
          <a:xfrm>
            <a:off x="40179760" y="2542032"/>
            <a:ext cx="178022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Funding Agency Logos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614477" y="5793638"/>
            <a:ext cx="9153949" cy="1240076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14477" y="5793638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69341" y="5830214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INTRODUCTION</a:t>
            </a:r>
            <a:endParaRPr lang="en-US" sz="4800" dirty="0"/>
          </a:p>
        </p:txBody>
      </p:sp>
      <p:sp>
        <p:nvSpPr>
          <p:cNvPr id="14" name="Text 12"/>
          <p:cNvSpPr/>
          <p:nvPr/>
        </p:nvSpPr>
        <p:spPr>
          <a:xfrm>
            <a:off x="687629" y="6770218"/>
            <a:ext cx="9007645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900" dirty="0"/>
          </a:p>
        </p:txBody>
      </p:sp>
      <p:sp>
        <p:nvSpPr>
          <p:cNvPr id="15" name="Shape 13"/>
          <p:cNvSpPr/>
          <p:nvPr/>
        </p:nvSpPr>
        <p:spPr>
          <a:xfrm>
            <a:off x="10295120" y="5793638"/>
            <a:ext cx="23300960" cy="12400767"/>
          </a:xfrm>
          <a:prstGeom prst="rect">
            <a:avLst/>
          </a:prstGeom>
          <a:solidFill>
            <a:srgbClr val="14532D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10295120" y="5793638"/>
            <a:ext cx="23300960" cy="921715"/>
          </a:xfrm>
          <a:prstGeom prst="rect">
            <a:avLst/>
          </a:prstGeom>
          <a:solidFill>
            <a:srgbClr val="166534"/>
          </a:solidFill>
          <a:ln w="12700">
            <a:solidFill>
              <a:srgbClr val="14532D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10349984" y="5830214"/>
            <a:ext cx="2319123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BBF7D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FINDING</a:t>
            </a:r>
            <a:endParaRPr lang="en-US" sz="4800" dirty="0"/>
          </a:p>
        </p:txBody>
      </p:sp>
      <p:sp>
        <p:nvSpPr>
          <p:cNvPr id="18" name="Text 16"/>
          <p:cNvSpPr/>
          <p:nvPr/>
        </p:nvSpPr>
        <p:spPr>
          <a:xfrm>
            <a:off x="10368272" y="6770218"/>
            <a:ext cx="23154656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10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Write your main finding here in plain English. One sentence, readable from across the room.</a:t>
            </a:r>
            <a:endParaRPr lang="en-US" sz="10100" dirty="0"/>
          </a:p>
        </p:txBody>
      </p:sp>
      <p:sp>
        <p:nvSpPr>
          <p:cNvPr id="19" name="Shape 17"/>
          <p:cNvSpPr/>
          <p:nvPr/>
        </p:nvSpPr>
        <p:spPr>
          <a:xfrm>
            <a:off x="34122775" y="5793638"/>
            <a:ext cx="9153949" cy="12400767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34122775" y="5793638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4177639" y="5830214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DISCUSSION</a:t>
            </a:r>
            <a:endParaRPr lang="en-US" sz="4800" dirty="0"/>
          </a:p>
        </p:txBody>
      </p:sp>
      <p:sp>
        <p:nvSpPr>
          <p:cNvPr id="22" name="Text 20"/>
          <p:cNvSpPr/>
          <p:nvPr/>
        </p:nvSpPr>
        <p:spPr>
          <a:xfrm>
            <a:off x="34195927" y="6770218"/>
            <a:ext cx="9007645" cy="11387612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900" dirty="0"/>
          </a:p>
        </p:txBody>
      </p:sp>
      <p:sp>
        <p:nvSpPr>
          <p:cNvPr id="23" name="Shape 21"/>
          <p:cNvSpPr/>
          <p:nvPr/>
        </p:nvSpPr>
        <p:spPr>
          <a:xfrm>
            <a:off x="614477" y="18721100"/>
            <a:ext cx="9153949" cy="248628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4" name="Shape 22"/>
          <p:cNvSpPr/>
          <p:nvPr/>
        </p:nvSpPr>
        <p:spPr>
          <a:xfrm>
            <a:off x="614477" y="18721100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69341" y="18757676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METHODS</a:t>
            </a:r>
            <a:endParaRPr lang="en-US" sz="4800" dirty="0"/>
          </a:p>
        </p:txBody>
      </p:sp>
      <p:sp>
        <p:nvSpPr>
          <p:cNvPr id="26" name="Text 24"/>
          <p:cNvSpPr/>
          <p:nvPr/>
        </p:nvSpPr>
        <p:spPr>
          <a:xfrm>
            <a:off x="687629" y="19697679"/>
            <a:ext cx="9007645" cy="23849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900" dirty="0"/>
          </a:p>
        </p:txBody>
      </p:sp>
      <p:sp>
        <p:nvSpPr>
          <p:cNvPr id="27" name="Shape 25"/>
          <p:cNvSpPr/>
          <p:nvPr/>
        </p:nvSpPr>
        <p:spPr>
          <a:xfrm>
            <a:off x="10295120" y="18721100"/>
            <a:ext cx="23300960" cy="24862862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295120" y="18721100"/>
            <a:ext cx="23300960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10349984" y="18757676"/>
            <a:ext cx="23191232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KEY FIGURE</a:t>
            </a:r>
            <a:endParaRPr lang="en-US" sz="4800" dirty="0"/>
          </a:p>
        </p:txBody>
      </p:sp>
      <p:sp>
        <p:nvSpPr>
          <p:cNvPr id="30" name="Text 28"/>
          <p:cNvSpPr/>
          <p:nvPr/>
        </p:nvSpPr>
        <p:spPr>
          <a:xfrm>
            <a:off x="10368272" y="19697679"/>
            <a:ext cx="23154656" cy="2384970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Place the one figure that proves the main finding.</a:t>
            </a:r>
            <a:endParaRPr lang="en-US" sz="3900" dirty="0"/>
          </a:p>
        </p:txBody>
      </p:sp>
      <p:sp>
        <p:nvSpPr>
          <p:cNvPr id="31" name="Shape 29"/>
          <p:cNvSpPr/>
          <p:nvPr/>
        </p:nvSpPr>
        <p:spPr>
          <a:xfrm>
            <a:off x="34122775" y="18721100"/>
            <a:ext cx="9153949" cy="14384890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34122775" y="18721100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34177639" y="18757676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</a:t>
            </a:r>
            <a:endParaRPr lang="en-US" sz="4800" dirty="0"/>
          </a:p>
        </p:txBody>
      </p:sp>
      <p:sp>
        <p:nvSpPr>
          <p:cNvPr id="34" name="Text 32"/>
          <p:cNvSpPr/>
          <p:nvPr/>
        </p:nvSpPr>
        <p:spPr>
          <a:xfrm>
            <a:off x="34195927" y="19697679"/>
            <a:ext cx="9007645" cy="133717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State the key takeaways and broader impact of your findings. Emphasize the main message you want viewers to remember.</a:t>
            </a:r>
            <a:endParaRPr lang="en-US" sz="3900" dirty="0"/>
          </a:p>
        </p:txBody>
      </p:sp>
      <p:sp>
        <p:nvSpPr>
          <p:cNvPr id="35" name="Shape 33"/>
          <p:cNvSpPr/>
          <p:nvPr/>
        </p:nvSpPr>
        <p:spPr>
          <a:xfrm>
            <a:off x="34122775" y="33632684"/>
            <a:ext cx="9153949" cy="5952368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6" name="Shape 34"/>
          <p:cNvSpPr/>
          <p:nvPr/>
        </p:nvSpPr>
        <p:spPr>
          <a:xfrm>
            <a:off x="34122775" y="33632684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4177639" y="33669260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REFERENCES</a:t>
            </a:r>
            <a:endParaRPr lang="en-US" sz="4800" dirty="0"/>
          </a:p>
        </p:txBody>
      </p:sp>
      <p:sp>
        <p:nvSpPr>
          <p:cNvPr id="38" name="Text 36"/>
          <p:cNvSpPr/>
          <p:nvPr/>
        </p:nvSpPr>
        <p:spPr>
          <a:xfrm>
            <a:off x="34195927" y="34609263"/>
            <a:ext cx="9007645" cy="4939213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Author A. et al. (2024). Journal Name.</a:t>
            </a:r>
            <a:endParaRPr lang="en-US" sz="3900" dirty="0"/>
          </a:p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Author B. (2023). Proceedings of Example Conference.</a:t>
            </a:r>
            <a:endParaRPr lang="en-US" sz="3900" dirty="0"/>
          </a:p>
        </p:txBody>
      </p:sp>
      <p:sp>
        <p:nvSpPr>
          <p:cNvPr id="39" name="Shape 37"/>
          <p:cNvSpPr/>
          <p:nvPr/>
        </p:nvSpPr>
        <p:spPr>
          <a:xfrm>
            <a:off x="34122775" y="40111747"/>
            <a:ext cx="9153949" cy="3472215"/>
          </a:xfrm>
          <a:prstGeom prst="rect">
            <a:avLst/>
          </a:prstGeom>
          <a:solidFill>
            <a:srgbClr val="FFFFFF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0" name="Shape 38"/>
          <p:cNvSpPr/>
          <p:nvPr/>
        </p:nvSpPr>
        <p:spPr>
          <a:xfrm>
            <a:off x="34122775" y="40111747"/>
            <a:ext cx="9153949" cy="921715"/>
          </a:xfrm>
          <a:prstGeom prst="rect">
            <a:avLst/>
          </a:prstGeom>
          <a:solidFill>
            <a:srgbClr val="DCFCE7"/>
          </a:solidFill>
          <a:ln w="12700">
            <a:solidFill>
              <a:srgbClr val="BBF7D0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34177639" y="40148323"/>
            <a:ext cx="9044221" cy="866851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800" b="1" dirty="0">
                <a:solidFill>
                  <a:srgbClr val="14532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ACKNOWLEDGMENTS</a:t>
            </a:r>
            <a:endParaRPr lang="en-US" sz="4800" dirty="0"/>
          </a:p>
        </p:txBody>
      </p:sp>
      <p:sp>
        <p:nvSpPr>
          <p:cNvPr id="42" name="Text 40"/>
          <p:cNvSpPr/>
          <p:nvPr/>
        </p:nvSpPr>
        <p:spPr>
          <a:xfrm>
            <a:off x="34195927" y="41088326"/>
            <a:ext cx="9007645" cy="24590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900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collaborators, core facilities, study participants, and anyone who supported this research.</a:t>
            </a:r>
            <a:endParaRPr lang="en-US" sz="3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2026-10-10T20:10:15Z</dcterms:created>
  <dcterms:modified xsi:type="dcterms:W3CDTF">2026-10-10T20:10:15Z</dcterms:modified>
</cp:coreProperties>
</file>