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14532D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698699" y="335252"/>
            <a:ext cx="41809001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4698699" y="2431040"/>
            <a:ext cx="41809001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698699" y="3104370"/>
            <a:ext cx="41809001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4062083" y="1316475"/>
            <a:ext cx="2076932" cy="1557699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44062083" y="2003884"/>
            <a:ext cx="207693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6876387" y="1316475"/>
            <a:ext cx="2076932" cy="1557699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6876387" y="2003884"/>
            <a:ext cx="207693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716890" y="4651506"/>
            <a:ext cx="10679607" cy="1099379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6890" y="4651506"/>
            <a:ext cx="10679607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1754" y="4688082"/>
            <a:ext cx="1056987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790042" y="5512871"/>
            <a:ext cx="10533303" cy="100958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2010973" y="4651506"/>
            <a:ext cx="27184454" cy="10993797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010973" y="4651506"/>
            <a:ext cx="27184454" cy="806501"/>
          </a:xfrm>
          <a:prstGeom prst="rect">
            <a:avLst/>
          </a:prstGeom>
          <a:solidFill>
            <a:srgbClr val="166534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065837" y="4688082"/>
            <a:ext cx="2707472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BBF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FINDING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12084125" y="5512871"/>
            <a:ext cx="27038150" cy="100958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main finding here in plain English. One sentence, readable from across the room.</a:t>
            </a:r>
            <a:endParaRPr lang="en-US" sz="10100" dirty="0"/>
          </a:p>
        </p:txBody>
      </p:sp>
      <p:sp>
        <p:nvSpPr>
          <p:cNvPr id="19" name="Shape 17"/>
          <p:cNvSpPr/>
          <p:nvPr/>
        </p:nvSpPr>
        <p:spPr>
          <a:xfrm>
            <a:off x="39809904" y="4651506"/>
            <a:ext cx="10679607" cy="1099379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9809904" y="4651506"/>
            <a:ext cx="10679607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9864768" y="4688082"/>
            <a:ext cx="1056987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39883056" y="5512871"/>
            <a:ext cx="10533303" cy="100958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716890" y="16106161"/>
            <a:ext cx="10679607" cy="2202980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16890" y="16106161"/>
            <a:ext cx="10679607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1754" y="16142737"/>
            <a:ext cx="1056987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790042" y="16967526"/>
            <a:ext cx="10533303" cy="21131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12010973" y="16106161"/>
            <a:ext cx="27184454" cy="2202980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2010973" y="16106161"/>
            <a:ext cx="27184454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2065837" y="16142737"/>
            <a:ext cx="2707472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12084125" y="16967526"/>
            <a:ext cx="27038150" cy="21131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the one figure that proves the main finding.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39809904" y="16106161"/>
            <a:ext cx="10679607" cy="1275280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9809904" y="16106161"/>
            <a:ext cx="10679607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9864768" y="16142737"/>
            <a:ext cx="1056987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39883056" y="16967526"/>
            <a:ext cx="10533303" cy="118548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39809904" y="29319823"/>
            <a:ext cx="10679607" cy="527702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9809904" y="29319823"/>
            <a:ext cx="10679607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864768" y="29356399"/>
            <a:ext cx="1056987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39883056" y="30181188"/>
            <a:ext cx="10533303" cy="43790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39809904" y="35057703"/>
            <a:ext cx="10679607" cy="307826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9809904" y="35057703"/>
            <a:ext cx="10679607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9864768" y="35094279"/>
            <a:ext cx="1056987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39883056" y="35919068"/>
            <a:ext cx="10533303" cy="21803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2026-10-10T20:10:15Z</dcterms:created>
  <dcterms:modified xsi:type="dcterms:W3CDTF">2026-10-10T20:10:15Z</dcterms:modified>
</cp:coreProperties>
</file>