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14532D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27609" y="272503"/>
            <a:ext cx="34947846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3927609" y="1976396"/>
            <a:ext cx="34947846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3927609" y="2523573"/>
            <a:ext cx="34947846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831181" y="1089150"/>
            <a:ext cx="1736092" cy="122798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6831181" y="1611703"/>
            <a:ext cx="17360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39183637" y="1089150"/>
            <a:ext cx="1736092" cy="122798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9183637" y="1611703"/>
            <a:ext cx="17360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599243" y="3769595"/>
            <a:ext cx="8927007" cy="863162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9243" y="3769595"/>
            <a:ext cx="8927007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4107" y="3806171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672395" y="4460250"/>
            <a:ext cx="8780703" cy="7904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10039887" y="3769595"/>
            <a:ext cx="22723291" cy="8631620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39887" y="3769595"/>
            <a:ext cx="22723291" cy="635791"/>
          </a:xfrm>
          <a:prstGeom prst="rect">
            <a:avLst/>
          </a:prstGeom>
          <a:solidFill>
            <a:srgbClr val="166534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094751" y="3806171"/>
            <a:ext cx="2261356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BBF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10113039" y="4460250"/>
            <a:ext cx="22576987" cy="7904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main finding here in plain English. One sentence, readable from across the room.</a:t>
            </a:r>
            <a:endParaRPr lang="en-US" sz="8300" dirty="0"/>
          </a:p>
        </p:txBody>
      </p:sp>
      <p:sp>
        <p:nvSpPr>
          <p:cNvPr id="19" name="Shape 17"/>
          <p:cNvSpPr/>
          <p:nvPr/>
        </p:nvSpPr>
        <p:spPr>
          <a:xfrm>
            <a:off x="33276814" y="3769595"/>
            <a:ext cx="8927007" cy="863162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3276814" y="3769595"/>
            <a:ext cx="8927007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3331678" y="3806171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33349966" y="4460250"/>
            <a:ext cx="8780703" cy="7904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599243" y="12764524"/>
            <a:ext cx="8927007" cy="17299329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99243" y="12764524"/>
            <a:ext cx="8927007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4107" y="12801100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672395" y="13455180"/>
            <a:ext cx="8780703" cy="165720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10039887" y="12764524"/>
            <a:ext cx="22723291" cy="17299329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039887" y="12764524"/>
            <a:ext cx="22723291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094751" y="12801100"/>
            <a:ext cx="2261356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10113039" y="13455180"/>
            <a:ext cx="22576987" cy="165720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the one figure that proves the main finding.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33276814" y="12764524"/>
            <a:ext cx="8927007" cy="10012679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3276814" y="12764524"/>
            <a:ext cx="8927007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3331678" y="12801100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33349966" y="13455180"/>
            <a:ext cx="8780703" cy="928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33276814" y="23140513"/>
            <a:ext cx="8927007" cy="414317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3276814" y="23140513"/>
            <a:ext cx="8927007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3331678" y="23177089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33349966" y="23831168"/>
            <a:ext cx="8780703" cy="34159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33276814" y="27647000"/>
            <a:ext cx="8927007" cy="241685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3276814" y="27647000"/>
            <a:ext cx="8927007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3331678" y="27683576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33349966" y="28337655"/>
            <a:ext cx="8780703" cy="16896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2026-10-10T20:10:15Z</dcterms:created>
  <dcterms:modified xsi:type="dcterms:W3CDTF">2026-10-10T20:10:15Z</dcterms:modified>
</cp:coreProperties>
</file>