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5136368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78106" y="513637"/>
            <a:ext cx="24719572" cy="17463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2778106" y="2362729"/>
            <a:ext cx="24719572" cy="9245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778106" y="3287275"/>
            <a:ext cx="24719572" cy="14381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6051707" y="1700138"/>
            <a:ext cx="1227986" cy="173609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6051707" y="2476744"/>
            <a:ext cx="12279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715664" y="1700138"/>
            <a:ext cx="1227986" cy="173609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715664" y="2476744"/>
            <a:ext cx="12279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423861" y="5650004"/>
            <a:ext cx="6314318" cy="1209333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3861" y="5650004"/>
            <a:ext cx="6314318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8725" y="5686580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497013" y="6603733"/>
            <a:ext cx="6168014" cy="11103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7101488" y="5650004"/>
            <a:ext cx="16072808" cy="12093331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01488" y="5650004"/>
            <a:ext cx="16072808" cy="898864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56352" y="5686580"/>
            <a:ext cx="1596308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7174640" y="6603733"/>
            <a:ext cx="15926504" cy="11103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8300" dirty="0"/>
          </a:p>
        </p:txBody>
      </p:sp>
      <p:sp>
        <p:nvSpPr>
          <p:cNvPr id="19" name="Shape 17"/>
          <p:cNvSpPr/>
          <p:nvPr/>
        </p:nvSpPr>
        <p:spPr>
          <a:xfrm>
            <a:off x="23537606" y="5650004"/>
            <a:ext cx="6314318" cy="1209333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3537606" y="5650004"/>
            <a:ext cx="6314318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3592470" y="5686580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23610758" y="6603733"/>
            <a:ext cx="6168014" cy="11103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423861" y="18256973"/>
            <a:ext cx="6314318" cy="242464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23861" y="18256973"/>
            <a:ext cx="6314318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8725" y="18293549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497013" y="19210701"/>
            <a:ext cx="6168014" cy="232561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7101488" y="18256973"/>
            <a:ext cx="16072808" cy="242464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101488" y="18256973"/>
            <a:ext cx="16072808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56352" y="18293549"/>
            <a:ext cx="1596308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7174640" y="19210701"/>
            <a:ext cx="15926504" cy="232561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23537606" y="18256973"/>
            <a:ext cx="6314318" cy="1402826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3537606" y="18256973"/>
            <a:ext cx="6314318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3592470" y="18293549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23610758" y="19210701"/>
            <a:ext cx="6168014" cy="13037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23537606" y="32798874"/>
            <a:ext cx="6314318" cy="580479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3537606" y="32798874"/>
            <a:ext cx="6314318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3592470" y="32835450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23610758" y="33752602"/>
            <a:ext cx="6168014" cy="48144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23537606" y="39117310"/>
            <a:ext cx="6314318" cy="338613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3537606" y="39117310"/>
            <a:ext cx="6314318" cy="89886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3592470" y="39153886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23610758" y="40071038"/>
            <a:ext cx="6168014" cy="23958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