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78106" y="192372"/>
            <a:ext cx="24719572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778106" y="1393616"/>
            <a:ext cx="24719572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778106" y="1780432"/>
            <a:ext cx="24719572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6051707" y="768577"/>
            <a:ext cx="1227986" cy="86749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6051707" y="1110882"/>
            <a:ext cx="12279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715664" y="768577"/>
            <a:ext cx="1227986" cy="86749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715664" y="1110882"/>
            <a:ext cx="122798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23861" y="2661298"/>
            <a:ext cx="6314318" cy="609823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3861" y="2661298"/>
            <a:ext cx="6314318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8725" y="2697874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97013" y="3165306"/>
            <a:ext cx="6168014" cy="55576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7101488" y="2661298"/>
            <a:ext cx="16072808" cy="6098234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01488" y="2661298"/>
            <a:ext cx="16072808" cy="449144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56352" y="2697874"/>
            <a:ext cx="1596308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7174640" y="3165306"/>
            <a:ext cx="15926504" cy="55576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6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6000" dirty="0"/>
          </a:p>
        </p:txBody>
      </p:sp>
      <p:sp>
        <p:nvSpPr>
          <p:cNvPr id="19" name="Shape 17"/>
          <p:cNvSpPr/>
          <p:nvPr/>
        </p:nvSpPr>
        <p:spPr>
          <a:xfrm>
            <a:off x="23537606" y="2661298"/>
            <a:ext cx="6314318" cy="609823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3537606" y="2661298"/>
            <a:ext cx="6314318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3592470" y="2697874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23610758" y="3165306"/>
            <a:ext cx="6168014" cy="55576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423861" y="9016185"/>
            <a:ext cx="6314318" cy="1222191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3861" y="9016185"/>
            <a:ext cx="6314318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8725" y="9052761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497013" y="9520193"/>
            <a:ext cx="6168014" cy="11681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7101488" y="9016185"/>
            <a:ext cx="16072808" cy="12221916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101488" y="9016185"/>
            <a:ext cx="16072808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56352" y="9052761"/>
            <a:ext cx="1596308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7174640" y="9520193"/>
            <a:ext cx="15926504" cy="11681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23537606" y="9016185"/>
            <a:ext cx="6314318" cy="70739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3537606" y="9016185"/>
            <a:ext cx="6314318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3592470" y="9052761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23610758" y="9520193"/>
            <a:ext cx="6168014" cy="65333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23537606" y="16346790"/>
            <a:ext cx="6314318" cy="292715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3537606" y="16346790"/>
            <a:ext cx="6314318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3592470" y="16383366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23610758" y="16850798"/>
            <a:ext cx="6168014" cy="2386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23537606" y="19530596"/>
            <a:ext cx="6314318" cy="170750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3537606" y="19530596"/>
            <a:ext cx="6314318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3592470" y="19567172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23610758" y="20034604"/>
            <a:ext cx="6168014" cy="11669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