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633094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62546" y="363309"/>
            <a:ext cx="17462724" cy="12352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1962546" y="1671223"/>
            <a:ext cx="17462724" cy="6539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62546" y="2325180"/>
            <a:ext cx="17462724" cy="1017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403788" y="1202554"/>
            <a:ext cx="867490" cy="122798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403788" y="1725107"/>
            <a:ext cx="86749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79262" y="1202554"/>
            <a:ext cx="867490" cy="122798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79262" y="1725107"/>
            <a:ext cx="86749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99429" y="3996403"/>
            <a:ext cx="4460643" cy="855394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9429" y="3996403"/>
            <a:ext cx="446064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4293" y="4032979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72581" y="4687059"/>
            <a:ext cx="4314339" cy="78267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5016726" y="3996403"/>
            <a:ext cx="11354364" cy="8553946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16726" y="3996403"/>
            <a:ext cx="11354364" cy="635791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71590" y="4032979"/>
            <a:ext cx="1124463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5089878" y="4687059"/>
            <a:ext cx="11208060" cy="78267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6000" dirty="0"/>
          </a:p>
        </p:txBody>
      </p:sp>
      <p:sp>
        <p:nvSpPr>
          <p:cNvPr id="19" name="Shape 17"/>
          <p:cNvSpPr/>
          <p:nvPr/>
        </p:nvSpPr>
        <p:spPr>
          <a:xfrm>
            <a:off x="16627744" y="3996403"/>
            <a:ext cx="4460643" cy="855394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6627744" y="3996403"/>
            <a:ext cx="446064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6682608" y="4032979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6700896" y="4687059"/>
            <a:ext cx="4314339" cy="78267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299429" y="12913659"/>
            <a:ext cx="4460643" cy="1715019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9429" y="12913659"/>
            <a:ext cx="446064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4293" y="12950235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372581" y="13604314"/>
            <a:ext cx="4314339" cy="164229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5016726" y="12913659"/>
            <a:ext cx="11354364" cy="1715019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016726" y="12913659"/>
            <a:ext cx="11354364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71590" y="12950235"/>
            <a:ext cx="1124463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5089878" y="13604314"/>
            <a:ext cx="11208060" cy="164229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6627744" y="12913659"/>
            <a:ext cx="4460643" cy="992257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627744" y="12913659"/>
            <a:ext cx="446064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682608" y="12950235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6700896" y="13604314"/>
            <a:ext cx="4314339" cy="91953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16627744" y="23199545"/>
            <a:ext cx="4460643" cy="410589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6627744" y="23199545"/>
            <a:ext cx="446064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6682608" y="23236121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16700896" y="23890201"/>
            <a:ext cx="4314339" cy="33786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6627744" y="27668749"/>
            <a:ext cx="4460643" cy="239510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6627744" y="27668749"/>
            <a:ext cx="4460643" cy="63579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6682608" y="27705325"/>
            <a:ext cx="435091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6700896" y="28359404"/>
            <a:ext cx="4314339" cy="16678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