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213555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50597" y="421356"/>
            <a:ext cx="17844406" cy="14326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50597" y="1938235"/>
            <a:ext cx="17844406" cy="758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50597" y="2696675"/>
            <a:ext cx="17844406" cy="11797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744176" y="1342412"/>
            <a:ext cx="1019154" cy="152873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744176" y="2015338"/>
            <a:ext cx="101915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26677" y="1342412"/>
            <a:ext cx="1019154" cy="152873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26677" y="2015338"/>
            <a:ext cx="101915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51130" y="4542739"/>
            <a:ext cx="21243341" cy="23042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1130" y="4542739"/>
            <a:ext cx="21243341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5994" y="4579315"/>
            <a:ext cx="2113361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24282" y="5288890"/>
            <a:ext cx="21097037" cy="15215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351130" y="6978701"/>
            <a:ext cx="9670987" cy="790041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30" y="6978701"/>
            <a:ext cx="9670987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05994" y="7015277"/>
            <a:ext cx="956125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424282" y="7724851"/>
            <a:ext cx="9524683" cy="7117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0241573" y="6978701"/>
            <a:ext cx="11352898" cy="790041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241573" y="6978701"/>
            <a:ext cx="11352898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96437" y="7015277"/>
            <a:ext cx="1124317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0314725" y="7724851"/>
            <a:ext cx="11206594" cy="7117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51130" y="15208301"/>
            <a:ext cx="9670987" cy="888796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51130" y="15208301"/>
            <a:ext cx="9670987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05994" y="15244877"/>
            <a:ext cx="956125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424282" y="15954451"/>
            <a:ext cx="9524683" cy="81052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0241573" y="15208301"/>
            <a:ext cx="11352898" cy="888796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41573" y="15208301"/>
            <a:ext cx="11352898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96437" y="15244877"/>
            <a:ext cx="1124317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10314725" y="15954451"/>
            <a:ext cx="11206594" cy="81052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351130" y="24425453"/>
            <a:ext cx="9670987" cy="8229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1130" y="24425453"/>
            <a:ext cx="9670987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05994" y="24462029"/>
            <a:ext cx="956125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424282" y="25171603"/>
            <a:ext cx="9524683" cy="74468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10241573" y="24425453"/>
            <a:ext cx="11352898" cy="592531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241573" y="24425453"/>
            <a:ext cx="11352898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296437" y="24462029"/>
            <a:ext cx="1124317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10314725" y="25171603"/>
            <a:ext cx="11206594" cy="5142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0241573" y="30679949"/>
            <a:ext cx="11352898" cy="197510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241573" y="30679949"/>
            <a:ext cx="11352898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296437" y="30716525"/>
            <a:ext cx="1124317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0314725" y="31426099"/>
            <a:ext cx="11206594" cy="1192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