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75895" y="203125"/>
            <a:ext cx="26766609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3075895" y="1472525"/>
            <a:ext cx="26766609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3075895" y="1880624"/>
            <a:ext cx="26766609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8116264" y="759953"/>
            <a:ext cx="1528730" cy="101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116264" y="1178090"/>
            <a:ext cx="15287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0040015" y="759953"/>
            <a:ext cx="1528730" cy="101915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40015" y="1178090"/>
            <a:ext cx="15287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26694" y="2758515"/>
            <a:ext cx="31865011" cy="1305763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2758515"/>
            <a:ext cx="31865011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2795091"/>
            <a:ext cx="3175528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599846" y="3274237"/>
            <a:ext cx="31718707" cy="7534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526694" y="4152061"/>
            <a:ext cx="14506481" cy="542707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26694" y="4152061"/>
            <a:ext cx="14506481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1558" y="4188637"/>
            <a:ext cx="1439675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599846" y="4667783"/>
            <a:ext cx="14360177" cy="4874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15362359" y="4152061"/>
            <a:ext cx="17029347" cy="542707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5362359" y="4152061"/>
            <a:ext cx="17029347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5417223" y="4188637"/>
            <a:ext cx="1691961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15435511" y="4667783"/>
            <a:ext cx="16883043" cy="4874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526694" y="9798591"/>
            <a:ext cx="14506481" cy="610545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26694" y="9798591"/>
            <a:ext cx="14506481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81558" y="9835167"/>
            <a:ext cx="1439675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599846" y="10314313"/>
            <a:ext cx="14360177" cy="5553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15362359" y="9798591"/>
            <a:ext cx="17029347" cy="610545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5362359" y="9798591"/>
            <a:ext cx="17029347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417223" y="9835167"/>
            <a:ext cx="1691961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15435511" y="10314313"/>
            <a:ext cx="16883043" cy="55531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526694" y="16123505"/>
            <a:ext cx="14506481" cy="5646530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26694" y="16123505"/>
            <a:ext cx="14506481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81558" y="16160081"/>
            <a:ext cx="14396753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599846" y="16639227"/>
            <a:ext cx="14360177" cy="50942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15362359" y="16123505"/>
            <a:ext cx="17029347" cy="407030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5362359" y="16123505"/>
            <a:ext cx="17029347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5417223" y="16160081"/>
            <a:ext cx="1691961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15435511" y="16639227"/>
            <a:ext cx="16883043" cy="35180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15362359" y="20413267"/>
            <a:ext cx="17029347" cy="1356768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5362359" y="20413267"/>
            <a:ext cx="17029347" cy="460858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5417223" y="20449843"/>
            <a:ext cx="16919619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15435511" y="20928988"/>
            <a:ext cx="16883043" cy="8044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