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5618074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075895" y="561807"/>
            <a:ext cx="26766609" cy="1910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3075895" y="2584314"/>
            <a:ext cx="26766609" cy="10112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075895" y="3595567"/>
            <a:ext cx="26766609" cy="15730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28116264" y="1789883"/>
            <a:ext cx="1528730" cy="2038307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116264" y="2717597"/>
            <a:ext cx="152873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0040015" y="1789883"/>
            <a:ext cx="1528730" cy="2038307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40015" y="2717597"/>
            <a:ext cx="152873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526694" y="6056986"/>
            <a:ext cx="31865011" cy="307238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6056986"/>
            <a:ext cx="31865011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6093562"/>
            <a:ext cx="3175528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599846" y="7033565"/>
            <a:ext cx="31718707" cy="20592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526694" y="9304934"/>
            <a:ext cx="14506481" cy="1053388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26694" y="9304934"/>
            <a:ext cx="14506481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81558" y="9341510"/>
            <a:ext cx="1439675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599846" y="10281514"/>
            <a:ext cx="14360177" cy="95207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15362359" y="9304934"/>
            <a:ext cx="17029347" cy="1053388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5362359" y="9304934"/>
            <a:ext cx="17029347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5417223" y="9341510"/>
            <a:ext cx="1691961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15435511" y="10281514"/>
            <a:ext cx="16883043" cy="95207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526694" y="20277734"/>
            <a:ext cx="14506481" cy="1185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26694" y="20277734"/>
            <a:ext cx="14506481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81558" y="20314310"/>
            <a:ext cx="1439675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599846" y="21254314"/>
            <a:ext cx="14360177" cy="108374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15362359" y="20277734"/>
            <a:ext cx="17029347" cy="1185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5362359" y="20277734"/>
            <a:ext cx="17029347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17223" y="20314310"/>
            <a:ext cx="1691961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15435511" y="21254314"/>
            <a:ext cx="16883043" cy="108374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526694" y="32567270"/>
            <a:ext cx="14506481" cy="1097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26694" y="32567270"/>
            <a:ext cx="14506481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81558" y="32603846"/>
            <a:ext cx="14396753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599846" y="33543850"/>
            <a:ext cx="14360177" cy="9959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15362359" y="32567270"/>
            <a:ext cx="17029347" cy="790041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5362359" y="32567270"/>
            <a:ext cx="17029347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5417223" y="32603846"/>
            <a:ext cx="1691961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15435511" y="33543850"/>
            <a:ext cx="16883043" cy="68872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15362359" y="40906598"/>
            <a:ext cx="17029347" cy="2633472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5362359" y="40906598"/>
            <a:ext cx="17029347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5417223" y="40943174"/>
            <a:ext cx="16919619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15435511" y="41883178"/>
            <a:ext cx="16883043" cy="16203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