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915814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88545" y="491581"/>
            <a:ext cx="31227711" cy="16713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588545" y="2261275"/>
            <a:ext cx="31227711" cy="8848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88545" y="3146121"/>
            <a:ext cx="31227711" cy="13764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802308" y="1566148"/>
            <a:ext cx="1783519" cy="1783519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802308" y="2366467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46684" y="1566148"/>
            <a:ext cx="1783519" cy="1783519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46684" y="2366467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14477" y="5299862"/>
            <a:ext cx="37175846" cy="2688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5299862"/>
            <a:ext cx="37175846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5336438"/>
            <a:ext cx="3706611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687629" y="6161227"/>
            <a:ext cx="37029542" cy="1790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614477" y="8141818"/>
            <a:ext cx="16924227" cy="9217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4477" y="8141818"/>
            <a:ext cx="16924227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9341" y="8178394"/>
            <a:ext cx="1681449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687629" y="9003182"/>
            <a:ext cx="16777923" cy="8319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17922752" y="8141818"/>
            <a:ext cx="19867571" cy="921715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922752" y="8141818"/>
            <a:ext cx="19867571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7977616" y="8178394"/>
            <a:ext cx="1975784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17995904" y="9003182"/>
            <a:ext cx="19721267" cy="8319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614477" y="17743018"/>
            <a:ext cx="16924227" cy="1036929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17743018"/>
            <a:ext cx="16924227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7779594"/>
            <a:ext cx="1681449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687629" y="18604382"/>
            <a:ext cx="16777923" cy="9471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7922752" y="17743018"/>
            <a:ext cx="19867571" cy="1036929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7922752" y="17743018"/>
            <a:ext cx="19867571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7977616" y="17779594"/>
            <a:ext cx="1975784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17995904" y="18604382"/>
            <a:ext cx="19721267" cy="9471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614477" y="28496362"/>
            <a:ext cx="16924227" cy="960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4477" y="28496362"/>
            <a:ext cx="16924227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9341" y="28532938"/>
            <a:ext cx="1681449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687629" y="29357726"/>
            <a:ext cx="16777923" cy="8703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17922752" y="28496362"/>
            <a:ext cx="19867571" cy="691286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7922752" y="28496362"/>
            <a:ext cx="19867571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7977616" y="28532938"/>
            <a:ext cx="1975784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17995904" y="29357726"/>
            <a:ext cx="19721267" cy="60149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7922752" y="35793274"/>
            <a:ext cx="19867571" cy="23042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7922752" y="35793274"/>
            <a:ext cx="19867571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977616" y="35829850"/>
            <a:ext cx="1975784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17995904" y="36654638"/>
            <a:ext cx="19721267" cy="14063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