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554419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88545" y="655442"/>
            <a:ext cx="31227711" cy="22285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588545" y="3015033"/>
            <a:ext cx="31227711" cy="11797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588545" y="4194828"/>
            <a:ext cx="31227711" cy="18352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802308" y="2088197"/>
            <a:ext cx="1783519" cy="237802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802308" y="3185770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46684" y="2088197"/>
            <a:ext cx="1783519" cy="237802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46684" y="3185770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7066483"/>
            <a:ext cx="37175846" cy="3584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7066483"/>
            <a:ext cx="37175846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7103059"/>
            <a:ext cx="3706611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8196682"/>
            <a:ext cx="37029542" cy="24176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614477" y="10855757"/>
            <a:ext cx="16924227" cy="1228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4477" y="10855757"/>
            <a:ext cx="16924227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9341" y="10892333"/>
            <a:ext cx="1681449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687629" y="11985955"/>
            <a:ext cx="16777923" cy="111227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17922752" y="10855757"/>
            <a:ext cx="19867571" cy="1228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922752" y="10855757"/>
            <a:ext cx="19867571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7977616" y="10892333"/>
            <a:ext cx="1975784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17995904" y="11985955"/>
            <a:ext cx="19721267" cy="111227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614477" y="23657357"/>
            <a:ext cx="16924227" cy="1382572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23657357"/>
            <a:ext cx="16924227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23693933"/>
            <a:ext cx="1681449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87629" y="24787555"/>
            <a:ext cx="16777923" cy="126589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7922752" y="23657357"/>
            <a:ext cx="19867571" cy="1382572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922752" y="23657357"/>
            <a:ext cx="19867571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7977616" y="23693933"/>
            <a:ext cx="1975784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7995904" y="24787555"/>
            <a:ext cx="19721267" cy="126589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614477" y="37995149"/>
            <a:ext cx="16924227" cy="1280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4477" y="37995149"/>
            <a:ext cx="16924227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9341" y="38031725"/>
            <a:ext cx="1681449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687629" y="39125347"/>
            <a:ext cx="16777923" cy="116348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17922752" y="37995149"/>
            <a:ext cx="19867571" cy="9217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7922752" y="37995149"/>
            <a:ext cx="19867571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7977616" y="38031725"/>
            <a:ext cx="1975784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17995904" y="39125347"/>
            <a:ext cx="19721267" cy="8050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7922752" y="47724365"/>
            <a:ext cx="19867571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7922752" y="47724365"/>
            <a:ext cx="19867571" cy="107533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977616" y="47760941"/>
            <a:ext cx="1975784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7995904" y="48854563"/>
            <a:ext cx="19721267" cy="1905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