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notesMasterIdLst>
    <p:notesMasterId r:id="rId3"/>
  </p:notesMasterIdLst>
  <p:sldSz cx="43891200" cy="21945600"/>
  <p:notesSz cx="21945600" cy="438912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notesMaster" Target="notesMasters/notesMaster1.xml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43891200" cy="21945600"/>
          </a:xfrm>
          <a:prstGeom prst="rect">
            <a:avLst/>
          </a:prstGeom>
          <a:solidFill>
            <a:srgbClr val="FFFFFF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43891200" cy="2931241"/>
          </a:xfrm>
          <a:prstGeom prst="rect">
            <a:avLst/>
          </a:prstGeom>
          <a:solidFill>
            <a:srgbClr val="8A1C3B"/>
          </a:solidFill>
          <a:ln w="12700">
            <a:solidFill>
              <a:srgbClr val="EFB7C2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101194" y="234499"/>
            <a:ext cx="35688813" cy="133213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7900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Research Poster Title</a:t>
            </a:r>
            <a:endParaRPr lang="en-US" sz="7900" dirty="0"/>
          </a:p>
        </p:txBody>
      </p:sp>
      <p:sp>
        <p:nvSpPr>
          <p:cNvPr id="5" name="Text 3"/>
          <p:cNvSpPr/>
          <p:nvPr/>
        </p:nvSpPr>
        <p:spPr>
          <a:xfrm>
            <a:off x="4101194" y="1699847"/>
            <a:ext cx="35688813" cy="33796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2000" dirty="0">
                <a:solidFill>
                  <a:srgbClr val="FFFFF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Dr. Jane Smith¹, Dr. John Doe²</a:t>
            </a:r>
            <a:endParaRPr lang="en-US" sz="2000" dirty="0"/>
          </a:p>
        </p:txBody>
      </p:sp>
      <p:sp>
        <p:nvSpPr>
          <p:cNvPr id="6" name="Text 4"/>
          <p:cNvSpPr/>
          <p:nvPr/>
        </p:nvSpPr>
        <p:spPr>
          <a:xfrm>
            <a:off x="4101194" y="2171023"/>
            <a:ext cx="35688813" cy="52571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600" dirty="0">
                <a:solidFill>
                  <a:srgbClr val="FFFFF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¹Department of Biology, University Name</a:t>
            </a:r>
            <a:endParaRPr lang="en-US" sz="1600" dirty="0"/>
          </a:p>
          <a:p>
            <a:pPr algn="ctr" indent="0" marL="0">
              <a:buNone/>
            </a:pPr>
            <a:r>
              <a:rPr lang="en-US" sz="1600" dirty="0">
                <a:solidFill>
                  <a:srgbClr val="FFFFF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²Institute of Research, City</a:t>
            </a:r>
            <a:endParaRPr lang="en-US" sz="1600" dirty="0"/>
          </a:p>
        </p:txBody>
      </p:sp>
      <p:sp>
        <p:nvSpPr>
          <p:cNvPr id="7" name="Shape 5"/>
          <p:cNvSpPr/>
          <p:nvPr/>
        </p:nvSpPr>
        <p:spPr>
          <a:xfrm>
            <a:off x="37488352" y="956044"/>
            <a:ext cx="2038307" cy="1019154"/>
          </a:xfrm>
          <a:prstGeom prst="rect">
            <a:avLst/>
          </a:prstGeom>
          <a:solidFill>
            <a:srgbClr val="FFFFFF"/>
          </a:solidFill>
          <a:ln w="12700">
            <a:solidFill>
              <a:srgbClr val="EFB7C2"/>
            </a:solidFill>
            <a:prstDash val="dash"/>
          </a:ln>
        </p:spPr>
      </p:sp>
      <p:sp>
        <p:nvSpPr>
          <p:cNvPr id="8" name="Text 6"/>
          <p:cNvSpPr/>
          <p:nvPr/>
        </p:nvSpPr>
        <p:spPr>
          <a:xfrm>
            <a:off x="37488352" y="1374181"/>
            <a:ext cx="2038307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100" dirty="0">
                <a:solidFill>
                  <a:srgbClr val="2B1B21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Institute / University Logos</a:t>
            </a:r>
            <a:endParaRPr lang="en-US" sz="2100" dirty="0"/>
          </a:p>
        </p:txBody>
      </p:sp>
      <p:sp>
        <p:nvSpPr>
          <p:cNvPr id="9" name="Shape 7"/>
          <p:cNvSpPr/>
          <p:nvPr/>
        </p:nvSpPr>
        <p:spPr>
          <a:xfrm>
            <a:off x="40053353" y="956044"/>
            <a:ext cx="2038307" cy="1019154"/>
          </a:xfrm>
          <a:prstGeom prst="rect">
            <a:avLst/>
          </a:prstGeom>
          <a:solidFill>
            <a:srgbClr val="FFFFFF"/>
          </a:solidFill>
          <a:ln w="12700">
            <a:solidFill>
              <a:srgbClr val="EFB7C2"/>
            </a:solidFill>
            <a:prstDash val="dash"/>
          </a:ln>
        </p:spPr>
      </p:sp>
      <p:sp>
        <p:nvSpPr>
          <p:cNvPr id="10" name="Text 8"/>
          <p:cNvSpPr/>
          <p:nvPr/>
        </p:nvSpPr>
        <p:spPr>
          <a:xfrm>
            <a:off x="40053353" y="1374181"/>
            <a:ext cx="2038307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100" dirty="0">
                <a:solidFill>
                  <a:srgbClr val="2B1B21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Funding Agency Logos</a:t>
            </a:r>
            <a:endParaRPr lang="en-US" sz="2100" dirty="0"/>
          </a:p>
        </p:txBody>
      </p:sp>
      <p:sp>
        <p:nvSpPr>
          <p:cNvPr id="11" name="Shape 9"/>
          <p:cNvSpPr/>
          <p:nvPr/>
        </p:nvSpPr>
        <p:spPr>
          <a:xfrm>
            <a:off x="702259" y="3150697"/>
            <a:ext cx="42486682" cy="1305763"/>
          </a:xfrm>
          <a:prstGeom prst="rect">
            <a:avLst/>
          </a:prstGeom>
          <a:solidFill>
            <a:srgbClr val="FFFFFF"/>
          </a:solidFill>
          <a:ln w="12700">
            <a:solidFill>
              <a:srgbClr val="EFB7C2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702259" y="3150697"/>
            <a:ext cx="42486682" cy="460858"/>
          </a:xfrm>
          <a:prstGeom prst="rect">
            <a:avLst/>
          </a:prstGeom>
          <a:solidFill>
            <a:srgbClr val="FBE4E8"/>
          </a:solidFill>
          <a:ln w="12700">
            <a:solidFill>
              <a:srgbClr val="EFB7C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757123" y="3187273"/>
            <a:ext cx="42376954" cy="40599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400" b="1" dirty="0">
                <a:solidFill>
                  <a:srgbClr val="8A1C3B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ABSTRACT</a:t>
            </a:r>
            <a:endParaRPr lang="en-US" sz="3400" dirty="0"/>
          </a:p>
        </p:txBody>
      </p:sp>
      <p:sp>
        <p:nvSpPr>
          <p:cNvPr id="14" name="Text 12"/>
          <p:cNvSpPr/>
          <p:nvPr/>
        </p:nvSpPr>
        <p:spPr>
          <a:xfrm>
            <a:off x="775411" y="3666419"/>
            <a:ext cx="42340378" cy="75346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700" dirty="0">
                <a:solidFill>
                  <a:srgbClr val="2B1B21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Brief summary of your research question, methods, key findings, and significance. Replace this placeholder text in PowerPoint with your own abstract.</a:t>
            </a:r>
            <a:endParaRPr lang="en-US" sz="2700" dirty="0"/>
          </a:p>
        </p:txBody>
      </p:sp>
      <p:sp>
        <p:nvSpPr>
          <p:cNvPr id="15" name="Shape 13"/>
          <p:cNvSpPr/>
          <p:nvPr/>
        </p:nvSpPr>
        <p:spPr>
          <a:xfrm>
            <a:off x="702259" y="4544243"/>
            <a:ext cx="19341974" cy="5301576"/>
          </a:xfrm>
          <a:prstGeom prst="rect">
            <a:avLst/>
          </a:prstGeom>
          <a:solidFill>
            <a:srgbClr val="FFFFFF"/>
          </a:solidFill>
          <a:ln w="12700">
            <a:solidFill>
              <a:srgbClr val="EFB7C2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702259" y="4544243"/>
            <a:ext cx="19341974" cy="460858"/>
          </a:xfrm>
          <a:prstGeom prst="rect">
            <a:avLst/>
          </a:prstGeom>
          <a:solidFill>
            <a:srgbClr val="FBE4E8"/>
          </a:solidFill>
          <a:ln w="12700">
            <a:solidFill>
              <a:srgbClr val="EFB7C2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757123" y="4580819"/>
            <a:ext cx="19232246" cy="40599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400" b="1" dirty="0">
                <a:solidFill>
                  <a:srgbClr val="8A1C3B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CASE BACKGROUND</a:t>
            </a:r>
            <a:endParaRPr lang="en-US" sz="3400" dirty="0"/>
          </a:p>
        </p:txBody>
      </p:sp>
      <p:sp>
        <p:nvSpPr>
          <p:cNvPr id="18" name="Text 16"/>
          <p:cNvSpPr/>
          <p:nvPr/>
        </p:nvSpPr>
        <p:spPr>
          <a:xfrm>
            <a:off x="775411" y="5059964"/>
            <a:ext cx="19195670" cy="474927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700" dirty="0">
                <a:solidFill>
                  <a:srgbClr val="2B1B21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Why this case matters: the condition, how rare or instructive it is, and what readers should learn.</a:t>
            </a:r>
            <a:endParaRPr lang="en-US" sz="2700" dirty="0"/>
          </a:p>
        </p:txBody>
      </p:sp>
      <p:sp>
        <p:nvSpPr>
          <p:cNvPr id="19" name="Shape 17"/>
          <p:cNvSpPr/>
          <p:nvPr/>
        </p:nvSpPr>
        <p:spPr>
          <a:xfrm>
            <a:off x="20483145" y="4544243"/>
            <a:ext cx="22705796" cy="5301576"/>
          </a:xfrm>
          <a:prstGeom prst="rect">
            <a:avLst/>
          </a:prstGeom>
          <a:solidFill>
            <a:srgbClr val="FFFFFF"/>
          </a:solidFill>
          <a:ln w="12700">
            <a:solidFill>
              <a:srgbClr val="EFB7C2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20483145" y="4544243"/>
            <a:ext cx="22705796" cy="460858"/>
          </a:xfrm>
          <a:prstGeom prst="rect">
            <a:avLst/>
          </a:prstGeom>
          <a:solidFill>
            <a:srgbClr val="FBE4E8"/>
          </a:solidFill>
          <a:ln w="12700">
            <a:solidFill>
              <a:srgbClr val="EFB7C2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20538009" y="4580819"/>
            <a:ext cx="22596068" cy="40599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400" b="1" dirty="0">
                <a:solidFill>
                  <a:srgbClr val="8A1C3B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INVESTIGATIONS &amp; MANAGEMENT</a:t>
            </a:r>
            <a:endParaRPr lang="en-US" sz="3400" dirty="0"/>
          </a:p>
        </p:txBody>
      </p:sp>
      <p:sp>
        <p:nvSpPr>
          <p:cNvPr id="22" name="Text 20"/>
          <p:cNvSpPr/>
          <p:nvPr/>
        </p:nvSpPr>
        <p:spPr>
          <a:xfrm>
            <a:off x="20556297" y="5059964"/>
            <a:ext cx="22559492" cy="474927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700" dirty="0">
                <a:solidFill>
                  <a:srgbClr val="2B1B21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Key laboratory results, imaging and pathology, followed by the treatment given and the patient's response.</a:t>
            </a:r>
            <a:endParaRPr lang="en-US" sz="2700" dirty="0"/>
          </a:p>
        </p:txBody>
      </p:sp>
      <p:sp>
        <p:nvSpPr>
          <p:cNvPr id="23" name="Shape 21"/>
          <p:cNvSpPr/>
          <p:nvPr/>
        </p:nvSpPr>
        <p:spPr>
          <a:xfrm>
            <a:off x="702259" y="10065275"/>
            <a:ext cx="19341974" cy="5964273"/>
          </a:xfrm>
          <a:prstGeom prst="rect">
            <a:avLst/>
          </a:prstGeom>
          <a:solidFill>
            <a:srgbClr val="FFFFFF"/>
          </a:solidFill>
          <a:ln w="12700">
            <a:solidFill>
              <a:srgbClr val="EFB7C2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702259" y="10065275"/>
            <a:ext cx="19341974" cy="460858"/>
          </a:xfrm>
          <a:prstGeom prst="rect">
            <a:avLst/>
          </a:prstGeom>
          <a:solidFill>
            <a:srgbClr val="FBE4E8"/>
          </a:solidFill>
          <a:ln w="12700">
            <a:solidFill>
              <a:srgbClr val="EFB7C2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757123" y="10101851"/>
            <a:ext cx="19232246" cy="40599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400" b="1" dirty="0">
                <a:solidFill>
                  <a:srgbClr val="8A1C3B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CASE PRESENTATION</a:t>
            </a:r>
            <a:endParaRPr lang="en-US" sz="3400" dirty="0"/>
          </a:p>
        </p:txBody>
      </p:sp>
      <p:sp>
        <p:nvSpPr>
          <p:cNvPr id="26" name="Text 24"/>
          <p:cNvSpPr/>
          <p:nvPr/>
        </p:nvSpPr>
        <p:spPr>
          <a:xfrm>
            <a:off x="775411" y="10580996"/>
            <a:ext cx="19195670" cy="541197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700" dirty="0">
                <a:solidFill>
                  <a:srgbClr val="2B1B21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Patient age, sex and presenting complaint, relevant history, and key examination findings (de-identified).</a:t>
            </a:r>
            <a:endParaRPr lang="en-US" sz="2700" dirty="0"/>
          </a:p>
        </p:txBody>
      </p:sp>
      <p:sp>
        <p:nvSpPr>
          <p:cNvPr id="27" name="Shape 25"/>
          <p:cNvSpPr/>
          <p:nvPr/>
        </p:nvSpPr>
        <p:spPr>
          <a:xfrm>
            <a:off x="20483145" y="10065275"/>
            <a:ext cx="22705796" cy="5964273"/>
          </a:xfrm>
          <a:prstGeom prst="rect">
            <a:avLst/>
          </a:prstGeom>
          <a:solidFill>
            <a:srgbClr val="FFFFFF"/>
          </a:solidFill>
          <a:ln w="12700">
            <a:solidFill>
              <a:srgbClr val="EFB7C2"/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20483145" y="10065275"/>
            <a:ext cx="22705796" cy="460858"/>
          </a:xfrm>
          <a:prstGeom prst="rect">
            <a:avLst/>
          </a:prstGeom>
          <a:solidFill>
            <a:srgbClr val="FBE4E8"/>
          </a:solidFill>
          <a:ln w="12700">
            <a:solidFill>
              <a:srgbClr val="EFB7C2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20538009" y="10101851"/>
            <a:ext cx="22596068" cy="40599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400" b="1" dirty="0">
                <a:solidFill>
                  <a:srgbClr val="8A1C3B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DISCUSSION</a:t>
            </a:r>
            <a:endParaRPr lang="en-US" sz="3400" dirty="0"/>
          </a:p>
        </p:txBody>
      </p:sp>
      <p:sp>
        <p:nvSpPr>
          <p:cNvPr id="30" name="Text 28"/>
          <p:cNvSpPr/>
          <p:nvPr/>
        </p:nvSpPr>
        <p:spPr>
          <a:xfrm>
            <a:off x="20556297" y="10580996"/>
            <a:ext cx="22559492" cy="541197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700" dirty="0">
                <a:solidFill>
                  <a:srgbClr val="2B1B21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How this case compares with the literature, differential diagnoses considered, and what was unusual.</a:t>
            </a:r>
            <a:endParaRPr lang="en-US" sz="2700" dirty="0"/>
          </a:p>
        </p:txBody>
      </p:sp>
      <p:sp>
        <p:nvSpPr>
          <p:cNvPr id="31" name="Shape 29"/>
          <p:cNvSpPr/>
          <p:nvPr/>
        </p:nvSpPr>
        <p:spPr>
          <a:xfrm>
            <a:off x="702259" y="16249003"/>
            <a:ext cx="19341974" cy="5521032"/>
          </a:xfrm>
          <a:prstGeom prst="rect">
            <a:avLst/>
          </a:prstGeom>
          <a:solidFill>
            <a:srgbClr val="FFFFFF"/>
          </a:solidFill>
          <a:ln w="12700">
            <a:solidFill>
              <a:srgbClr val="EFB7C2"/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702259" y="16249003"/>
            <a:ext cx="19341974" cy="460858"/>
          </a:xfrm>
          <a:prstGeom prst="rect">
            <a:avLst/>
          </a:prstGeom>
          <a:solidFill>
            <a:srgbClr val="FBE4E8"/>
          </a:solidFill>
          <a:ln w="12700">
            <a:solidFill>
              <a:srgbClr val="EFB7C2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757123" y="16285579"/>
            <a:ext cx="19232246" cy="40599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400" b="1" dirty="0">
                <a:solidFill>
                  <a:srgbClr val="8A1C3B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TIMELINE</a:t>
            </a:r>
            <a:endParaRPr lang="en-US" sz="3400" dirty="0"/>
          </a:p>
        </p:txBody>
      </p:sp>
      <p:sp>
        <p:nvSpPr>
          <p:cNvPr id="34" name="Text 32"/>
          <p:cNvSpPr/>
          <p:nvPr/>
        </p:nvSpPr>
        <p:spPr>
          <a:xfrm>
            <a:off x="775411" y="16764725"/>
            <a:ext cx="19195670" cy="496873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700" dirty="0">
                <a:solidFill>
                  <a:srgbClr val="2B1B21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Day-by-day or week-by-week timeline of symptoms, tests, interventions and outcomes.</a:t>
            </a:r>
            <a:endParaRPr lang="en-US" sz="2700" dirty="0"/>
          </a:p>
        </p:txBody>
      </p:sp>
      <p:sp>
        <p:nvSpPr>
          <p:cNvPr id="35" name="Shape 33"/>
          <p:cNvSpPr/>
          <p:nvPr/>
        </p:nvSpPr>
        <p:spPr>
          <a:xfrm>
            <a:off x="20483145" y="16249003"/>
            <a:ext cx="22705796" cy="3976182"/>
          </a:xfrm>
          <a:prstGeom prst="rect">
            <a:avLst/>
          </a:prstGeom>
          <a:solidFill>
            <a:srgbClr val="FFFFFF"/>
          </a:solidFill>
          <a:ln w="12700">
            <a:solidFill>
              <a:srgbClr val="EFB7C2"/>
            </a:solidFill>
            <a:prstDash val="solid"/>
          </a:ln>
        </p:spPr>
      </p:sp>
      <p:sp>
        <p:nvSpPr>
          <p:cNvPr id="36" name="Shape 34"/>
          <p:cNvSpPr/>
          <p:nvPr/>
        </p:nvSpPr>
        <p:spPr>
          <a:xfrm>
            <a:off x="20483145" y="16249003"/>
            <a:ext cx="22705796" cy="460858"/>
          </a:xfrm>
          <a:prstGeom prst="rect">
            <a:avLst/>
          </a:prstGeom>
          <a:solidFill>
            <a:srgbClr val="FBE4E8"/>
          </a:solidFill>
          <a:ln w="12700">
            <a:solidFill>
              <a:srgbClr val="EFB7C2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20538009" y="16285579"/>
            <a:ext cx="22596068" cy="40599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400" b="1" dirty="0">
                <a:solidFill>
                  <a:srgbClr val="8A1C3B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LEARNING POINTS</a:t>
            </a:r>
            <a:endParaRPr lang="en-US" sz="3400" dirty="0"/>
          </a:p>
        </p:txBody>
      </p:sp>
      <p:sp>
        <p:nvSpPr>
          <p:cNvPr id="38" name="Text 36"/>
          <p:cNvSpPr/>
          <p:nvPr/>
        </p:nvSpPr>
        <p:spPr>
          <a:xfrm>
            <a:off x="20556297" y="16764725"/>
            <a:ext cx="22559492" cy="34238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700" dirty="0">
                <a:solidFill>
                  <a:srgbClr val="2B1B21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Two to four take-home learning points for clinicians.</a:t>
            </a:r>
            <a:endParaRPr lang="en-US" sz="2700" dirty="0"/>
          </a:p>
        </p:txBody>
      </p:sp>
      <p:sp>
        <p:nvSpPr>
          <p:cNvPr id="39" name="Shape 37"/>
          <p:cNvSpPr/>
          <p:nvPr/>
        </p:nvSpPr>
        <p:spPr>
          <a:xfrm>
            <a:off x="20483145" y="20444641"/>
            <a:ext cx="22705796" cy="1325394"/>
          </a:xfrm>
          <a:prstGeom prst="rect">
            <a:avLst/>
          </a:prstGeom>
          <a:solidFill>
            <a:srgbClr val="FFFFFF"/>
          </a:solidFill>
          <a:ln w="12700">
            <a:solidFill>
              <a:srgbClr val="EFB7C2"/>
            </a:solidFill>
            <a:prstDash val="solid"/>
          </a:ln>
        </p:spPr>
      </p:sp>
      <p:sp>
        <p:nvSpPr>
          <p:cNvPr id="40" name="Shape 38"/>
          <p:cNvSpPr/>
          <p:nvPr/>
        </p:nvSpPr>
        <p:spPr>
          <a:xfrm>
            <a:off x="20483145" y="20444641"/>
            <a:ext cx="22705796" cy="460858"/>
          </a:xfrm>
          <a:prstGeom prst="rect">
            <a:avLst/>
          </a:prstGeom>
          <a:solidFill>
            <a:srgbClr val="FBE4E8"/>
          </a:solidFill>
          <a:ln w="12700">
            <a:solidFill>
              <a:srgbClr val="EFB7C2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20538009" y="20481217"/>
            <a:ext cx="22596068" cy="40599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400" b="1" dirty="0">
                <a:solidFill>
                  <a:srgbClr val="8A1C3B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REFERENCES</a:t>
            </a:r>
            <a:endParaRPr lang="en-US" sz="3400" dirty="0"/>
          </a:p>
        </p:txBody>
      </p:sp>
      <p:sp>
        <p:nvSpPr>
          <p:cNvPr id="42" name="Text 40"/>
          <p:cNvSpPr/>
          <p:nvPr/>
        </p:nvSpPr>
        <p:spPr>
          <a:xfrm>
            <a:off x="20556297" y="20960363"/>
            <a:ext cx="22559492" cy="77309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700" dirty="0">
                <a:solidFill>
                  <a:srgbClr val="2B1B21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1. Author A. et al. (2024). Journal Name.</a:t>
            </a:r>
            <a:endParaRPr lang="en-US" sz="2700" dirty="0"/>
          </a:p>
          <a:p>
            <a:pPr indent="0" marL="0">
              <a:buNone/>
            </a:pPr>
            <a:r>
              <a:rPr lang="en-US" sz="2700" dirty="0">
                <a:solidFill>
                  <a:srgbClr val="2B1B21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2. Author B. (2023). Proceedings of Example Conference.</a:t>
            </a:r>
            <a:endParaRPr lang="en-US" sz="2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Slide 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2026-10-10T19:45:05Z</dcterms:created>
  <dcterms:modified xsi:type="dcterms:W3CDTF">2026-10-10T19:45:05Z</dcterms:modified>
</cp:coreProperties>
</file>