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32918400"/>
  <p:notesSz cx="329184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3291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3592254"/>
          </a:xfrm>
          <a:prstGeom prst="rect">
            <a:avLst/>
          </a:prstGeom>
          <a:solidFill>
            <a:srgbClr val="8A1C3B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01194" y="287380"/>
            <a:ext cx="35688813" cy="16341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5" name="Text 3"/>
          <p:cNvSpPr/>
          <p:nvPr/>
        </p:nvSpPr>
        <p:spPr>
          <a:xfrm>
            <a:off x="4101194" y="2084987"/>
            <a:ext cx="35688813" cy="413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01194" y="2661806"/>
            <a:ext cx="35688813" cy="6430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37488352" y="1031762"/>
            <a:ext cx="2038307" cy="1528730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7488352" y="1704687"/>
            <a:ext cx="203830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40053353" y="1031762"/>
            <a:ext cx="2038307" cy="1528730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0053353" y="1704687"/>
            <a:ext cx="203830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702259" y="3921438"/>
            <a:ext cx="42486682" cy="1958645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02259" y="3921438"/>
            <a:ext cx="42486682" cy="691286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7123" y="3958014"/>
            <a:ext cx="42376954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ABSTRACT</a:t>
            </a:r>
            <a:endParaRPr lang="en-US" sz="4100" dirty="0"/>
          </a:p>
        </p:txBody>
      </p:sp>
      <p:sp>
        <p:nvSpPr>
          <p:cNvPr id="14" name="Text 12"/>
          <p:cNvSpPr/>
          <p:nvPr/>
        </p:nvSpPr>
        <p:spPr>
          <a:xfrm>
            <a:off x="775411" y="4667588"/>
            <a:ext cx="42340378" cy="11759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15" name="Shape 13"/>
          <p:cNvSpPr/>
          <p:nvPr/>
        </p:nvSpPr>
        <p:spPr>
          <a:xfrm>
            <a:off x="702259" y="6011756"/>
            <a:ext cx="19341974" cy="8209838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02259" y="6011756"/>
            <a:ext cx="19341974" cy="691286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57123" y="6048332"/>
            <a:ext cx="1923224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CASE BACKGROUND</a:t>
            </a:r>
            <a:endParaRPr lang="en-US" sz="4100" dirty="0"/>
          </a:p>
        </p:txBody>
      </p:sp>
      <p:sp>
        <p:nvSpPr>
          <p:cNvPr id="18" name="Text 16"/>
          <p:cNvSpPr/>
          <p:nvPr/>
        </p:nvSpPr>
        <p:spPr>
          <a:xfrm>
            <a:off x="775411" y="6757907"/>
            <a:ext cx="19195670" cy="74271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Why this case matters: the condition, how rare or instructive it is, and what readers should learn.</a:t>
            </a:r>
            <a:endParaRPr lang="en-US" sz="3400" dirty="0"/>
          </a:p>
        </p:txBody>
      </p:sp>
      <p:sp>
        <p:nvSpPr>
          <p:cNvPr id="19" name="Shape 17"/>
          <p:cNvSpPr/>
          <p:nvPr/>
        </p:nvSpPr>
        <p:spPr>
          <a:xfrm>
            <a:off x="20483145" y="6011756"/>
            <a:ext cx="22705796" cy="8209838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0483145" y="6011756"/>
            <a:ext cx="22705796" cy="691286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0538009" y="6048332"/>
            <a:ext cx="2259606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INVESTIGATIONS &amp; MANAGEMENT</a:t>
            </a:r>
            <a:endParaRPr lang="en-US" sz="4100" dirty="0"/>
          </a:p>
        </p:txBody>
      </p:sp>
      <p:sp>
        <p:nvSpPr>
          <p:cNvPr id="22" name="Text 20"/>
          <p:cNvSpPr/>
          <p:nvPr/>
        </p:nvSpPr>
        <p:spPr>
          <a:xfrm>
            <a:off x="20556297" y="6757907"/>
            <a:ext cx="22559492" cy="74271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Key laboratory results, imaging and pathology, followed by the treatment given and the patient's response.</a:t>
            </a:r>
            <a:endParaRPr lang="en-US" sz="3400" dirty="0"/>
          </a:p>
        </p:txBody>
      </p:sp>
      <p:sp>
        <p:nvSpPr>
          <p:cNvPr id="23" name="Shape 21"/>
          <p:cNvSpPr/>
          <p:nvPr/>
        </p:nvSpPr>
        <p:spPr>
          <a:xfrm>
            <a:off x="702259" y="14550778"/>
            <a:ext cx="19341974" cy="9236068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02259" y="14550778"/>
            <a:ext cx="19341974" cy="691286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57123" y="14587354"/>
            <a:ext cx="1923224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CASE PRESENTATION</a:t>
            </a:r>
            <a:endParaRPr lang="en-US" sz="4100" dirty="0"/>
          </a:p>
        </p:txBody>
      </p:sp>
      <p:sp>
        <p:nvSpPr>
          <p:cNvPr id="26" name="Text 24"/>
          <p:cNvSpPr/>
          <p:nvPr/>
        </p:nvSpPr>
        <p:spPr>
          <a:xfrm>
            <a:off x="775411" y="15296929"/>
            <a:ext cx="19195670" cy="8453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Patient age, sex and presenting complaint, relevant history, and key examination findings (de-identified).</a:t>
            </a:r>
            <a:endParaRPr lang="en-US" sz="3400" dirty="0"/>
          </a:p>
        </p:txBody>
      </p:sp>
      <p:sp>
        <p:nvSpPr>
          <p:cNvPr id="27" name="Shape 25"/>
          <p:cNvSpPr/>
          <p:nvPr/>
        </p:nvSpPr>
        <p:spPr>
          <a:xfrm>
            <a:off x="20483145" y="14550778"/>
            <a:ext cx="22705796" cy="9236068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20483145" y="14550778"/>
            <a:ext cx="22705796" cy="691286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0538009" y="14587354"/>
            <a:ext cx="2259606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DISCUSSION</a:t>
            </a:r>
            <a:endParaRPr lang="en-US" sz="4100" dirty="0"/>
          </a:p>
        </p:txBody>
      </p:sp>
      <p:sp>
        <p:nvSpPr>
          <p:cNvPr id="30" name="Text 28"/>
          <p:cNvSpPr/>
          <p:nvPr/>
        </p:nvSpPr>
        <p:spPr>
          <a:xfrm>
            <a:off x="20556297" y="15296929"/>
            <a:ext cx="22559492" cy="8453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How this case compares with the literature, differential diagnoses considered, and what was unusual.</a:t>
            </a:r>
            <a:endParaRPr lang="en-US" sz="3400" dirty="0"/>
          </a:p>
        </p:txBody>
      </p:sp>
      <p:sp>
        <p:nvSpPr>
          <p:cNvPr id="31" name="Shape 29"/>
          <p:cNvSpPr/>
          <p:nvPr/>
        </p:nvSpPr>
        <p:spPr>
          <a:xfrm>
            <a:off x="702259" y="24116031"/>
            <a:ext cx="19341974" cy="8539022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02259" y="24116031"/>
            <a:ext cx="19341974" cy="691286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57123" y="24152607"/>
            <a:ext cx="1923224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TIMELINE</a:t>
            </a:r>
            <a:endParaRPr lang="en-US" sz="4100" dirty="0"/>
          </a:p>
        </p:txBody>
      </p:sp>
      <p:sp>
        <p:nvSpPr>
          <p:cNvPr id="34" name="Text 32"/>
          <p:cNvSpPr/>
          <p:nvPr/>
        </p:nvSpPr>
        <p:spPr>
          <a:xfrm>
            <a:off x="775411" y="24862181"/>
            <a:ext cx="19195670" cy="77562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Day-by-day or week-by-week timeline of symptoms, tests, interventions and outcomes.</a:t>
            </a:r>
            <a:endParaRPr lang="en-US" sz="3400" dirty="0"/>
          </a:p>
        </p:txBody>
      </p:sp>
      <p:sp>
        <p:nvSpPr>
          <p:cNvPr id="35" name="Shape 33"/>
          <p:cNvSpPr/>
          <p:nvPr/>
        </p:nvSpPr>
        <p:spPr>
          <a:xfrm>
            <a:off x="20483145" y="24116031"/>
            <a:ext cx="22705796" cy="6157379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20483145" y="24116031"/>
            <a:ext cx="22705796" cy="691286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20538009" y="24152607"/>
            <a:ext cx="2259606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LEARNING POINTS</a:t>
            </a:r>
            <a:endParaRPr lang="en-US" sz="4100" dirty="0"/>
          </a:p>
        </p:txBody>
      </p:sp>
      <p:sp>
        <p:nvSpPr>
          <p:cNvPr id="38" name="Text 36"/>
          <p:cNvSpPr/>
          <p:nvPr/>
        </p:nvSpPr>
        <p:spPr>
          <a:xfrm>
            <a:off x="20556297" y="24862181"/>
            <a:ext cx="22559492" cy="53746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Two to four take-home learning points for clinicians.</a:t>
            </a:r>
            <a:endParaRPr lang="en-US" sz="3400" dirty="0"/>
          </a:p>
        </p:txBody>
      </p:sp>
      <p:sp>
        <p:nvSpPr>
          <p:cNvPr id="39" name="Shape 37"/>
          <p:cNvSpPr/>
          <p:nvPr/>
        </p:nvSpPr>
        <p:spPr>
          <a:xfrm>
            <a:off x="20483145" y="30602593"/>
            <a:ext cx="22705796" cy="2052460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0483145" y="30602593"/>
            <a:ext cx="22705796" cy="691286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0538009" y="30639169"/>
            <a:ext cx="2259606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REFERENCES</a:t>
            </a:r>
            <a:endParaRPr lang="en-US" sz="4100" dirty="0"/>
          </a:p>
        </p:txBody>
      </p:sp>
      <p:sp>
        <p:nvSpPr>
          <p:cNvPr id="42" name="Text 40"/>
          <p:cNvSpPr/>
          <p:nvPr/>
        </p:nvSpPr>
        <p:spPr>
          <a:xfrm>
            <a:off x="20556297" y="31348744"/>
            <a:ext cx="22559492" cy="12697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2. Author B. (2023). Proceedings of Example Conference.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