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618074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561807"/>
            <a:ext cx="35688813" cy="1910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101194" y="2584314"/>
            <a:ext cx="35688813" cy="1011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101194" y="3595567"/>
            <a:ext cx="35688813" cy="15730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488352" y="1789883"/>
            <a:ext cx="2038307" cy="20383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271759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53353" y="1789883"/>
            <a:ext cx="2038307" cy="2038307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271759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02259" y="6056986"/>
            <a:ext cx="42486682" cy="3072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6056986"/>
            <a:ext cx="42486682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6093562"/>
            <a:ext cx="4237695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75411" y="7033565"/>
            <a:ext cx="42340378" cy="2059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702259" y="9304934"/>
            <a:ext cx="19341974" cy="105338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02259" y="9304934"/>
            <a:ext cx="19341974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57123" y="9341510"/>
            <a:ext cx="1923224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775411" y="10281514"/>
            <a:ext cx="19195670" cy="9520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0483145" y="9304934"/>
            <a:ext cx="22705796" cy="1053388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0483145" y="9304934"/>
            <a:ext cx="22705796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0538009" y="9341510"/>
            <a:ext cx="225960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0556297" y="10281514"/>
            <a:ext cx="22559492" cy="9520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702259" y="20277734"/>
            <a:ext cx="19341974" cy="1185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02259" y="20277734"/>
            <a:ext cx="19341974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57123" y="20314310"/>
            <a:ext cx="1923224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775411" y="21254314"/>
            <a:ext cx="19195670" cy="108374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20483145" y="20277734"/>
            <a:ext cx="22705796" cy="1185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0483145" y="20277734"/>
            <a:ext cx="22705796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0538009" y="20314310"/>
            <a:ext cx="225960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20556297" y="21254314"/>
            <a:ext cx="22559492" cy="108374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702259" y="32567270"/>
            <a:ext cx="19341974" cy="1097280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02259" y="32567270"/>
            <a:ext cx="19341974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7123" y="32603846"/>
            <a:ext cx="1923224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775411" y="33543850"/>
            <a:ext cx="19195670" cy="99596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20483145" y="32567270"/>
            <a:ext cx="22705796" cy="790041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0483145" y="32567270"/>
            <a:ext cx="22705796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0538009" y="32603846"/>
            <a:ext cx="225960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20556297" y="33543850"/>
            <a:ext cx="22559492" cy="68872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0483145" y="40906598"/>
            <a:ext cx="22705796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0483145" y="40906598"/>
            <a:ext cx="22705796" cy="921715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0538009" y="40943174"/>
            <a:ext cx="2259606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0556297" y="41883178"/>
            <a:ext cx="22559492" cy="16203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