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8A1C3B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784726" y="335252"/>
            <a:ext cx="41636948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784726" y="2431040"/>
            <a:ext cx="41636948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784726" y="3104370"/>
            <a:ext cx="41636948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736410" y="1203565"/>
            <a:ext cx="2378025" cy="178351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736410" y="2003884"/>
            <a:ext cx="23780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28912" y="1203565"/>
            <a:ext cx="2378025" cy="1783519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28912" y="2003884"/>
            <a:ext cx="2378025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819302" y="4574697"/>
            <a:ext cx="49567795" cy="228508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19302" y="4574697"/>
            <a:ext cx="49567795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74166" y="4611273"/>
            <a:ext cx="494580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892454" y="5436062"/>
            <a:ext cx="49421491" cy="1387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819302" y="7013402"/>
            <a:ext cx="22565636" cy="957824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9302" y="7013402"/>
            <a:ext cx="22565636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74166" y="7049978"/>
            <a:ext cx="224559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BACKGROUND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892454" y="7874766"/>
            <a:ext cx="22419332" cy="86803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this case matters: the condition, how rare or instructive it is, and what readers should learn.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23897003" y="7013402"/>
            <a:ext cx="26490095" cy="9578245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3897003" y="7013402"/>
            <a:ext cx="26490095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951867" y="7049978"/>
            <a:ext cx="263803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INVESTIGATIONS &amp; MANAGEMENT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3970155" y="7874766"/>
            <a:ext cx="26343791" cy="86803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Key laboratory results, imaging and pathology, followed by the treatment given and the patient's response.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819302" y="16975695"/>
            <a:ext cx="22565636" cy="1077552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9302" y="16975695"/>
            <a:ext cx="22565636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4166" y="17012271"/>
            <a:ext cx="224559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CASE PRESENTATION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892454" y="17837059"/>
            <a:ext cx="22419332" cy="98775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Patient age, sex and presenting complaint, relevant history, and key examination findings (de-identified).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23897003" y="16975695"/>
            <a:ext cx="26490095" cy="10775526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3897003" y="16975695"/>
            <a:ext cx="26490095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3951867" y="17012271"/>
            <a:ext cx="263803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23970155" y="17837059"/>
            <a:ext cx="26343791" cy="98775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How this case compares with the literature, differential diagnoses considered, and what was unusual.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819302" y="28135268"/>
            <a:ext cx="22565636" cy="9962293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19302" y="28135268"/>
            <a:ext cx="22565636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74166" y="28171844"/>
            <a:ext cx="22455908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TIMELINE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892454" y="28996633"/>
            <a:ext cx="22419332" cy="90643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Day-by-day or week-by-week timeline of symptoms, tests, interventions and outcomes.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23897003" y="28135268"/>
            <a:ext cx="26490095" cy="7183684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3897003" y="28135268"/>
            <a:ext cx="26490095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3951867" y="28171844"/>
            <a:ext cx="263803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LEARNING POINTS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23970155" y="28996633"/>
            <a:ext cx="26343791" cy="62857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Two to four take-home learning points for clinicians.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3897003" y="35703000"/>
            <a:ext cx="26490095" cy="2394561"/>
          </a:xfrm>
          <a:prstGeom prst="rect">
            <a:avLst/>
          </a:prstGeom>
          <a:solidFill>
            <a:srgbClr val="FFFFFF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3897003" y="35703000"/>
            <a:ext cx="26490095" cy="806501"/>
          </a:xfrm>
          <a:prstGeom prst="rect">
            <a:avLst/>
          </a:prstGeom>
          <a:solidFill>
            <a:srgbClr val="FBE4E8"/>
          </a:solidFill>
          <a:ln w="12700">
            <a:solidFill>
              <a:srgbClr val="EFB7C2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3951867" y="35739576"/>
            <a:ext cx="2638036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8A1C3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3970155" y="36564365"/>
            <a:ext cx="26343791" cy="14966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B1B2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