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99518" y="272503"/>
            <a:ext cx="34804027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999518" y="1976396"/>
            <a:ext cx="34804027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999518" y="2523573"/>
            <a:ext cx="34804027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58953" y="1000139"/>
            <a:ext cx="1987774" cy="14060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558953" y="1611703"/>
            <a:ext cx="198777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060364" y="1000139"/>
            <a:ext cx="1987774" cy="14060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060364" y="1611703"/>
            <a:ext cx="198777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84849" y="3709043"/>
            <a:ext cx="41433366" cy="1801409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4849" y="3709043"/>
            <a:ext cx="41433366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9713" y="3745619"/>
            <a:ext cx="4132363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758001" y="4399698"/>
            <a:ext cx="41287062" cy="10741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684849" y="5631555"/>
            <a:ext cx="18862454" cy="751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4849" y="5631555"/>
            <a:ext cx="18862454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9713" y="5668131"/>
            <a:ext cx="1875272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758001" y="6322211"/>
            <a:ext cx="18716150" cy="6790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19975334" y="5631555"/>
            <a:ext cx="22142881" cy="751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9975334" y="5631555"/>
            <a:ext cx="22142881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030198" y="5668131"/>
            <a:ext cx="2203315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20048486" y="6322211"/>
            <a:ext cx="21996577" cy="67907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684849" y="13452313"/>
            <a:ext cx="18862454" cy="845775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4849" y="13452313"/>
            <a:ext cx="18862454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9713" y="13488889"/>
            <a:ext cx="1875272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758001" y="14142968"/>
            <a:ext cx="18716150" cy="77305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19975334" y="13452313"/>
            <a:ext cx="22142881" cy="845775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9975334" y="13452313"/>
            <a:ext cx="22142881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0030198" y="13488889"/>
            <a:ext cx="2203315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20048486" y="14142968"/>
            <a:ext cx="21996577" cy="77305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684849" y="22212820"/>
            <a:ext cx="18862454" cy="782075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84849" y="22212820"/>
            <a:ext cx="18862454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9713" y="22249396"/>
            <a:ext cx="1875272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758001" y="22903476"/>
            <a:ext cx="18716150" cy="70935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19975334" y="22212820"/>
            <a:ext cx="22142881" cy="56385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9975334" y="22212820"/>
            <a:ext cx="22142881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0030198" y="22249396"/>
            <a:ext cx="2203315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20048486" y="22903476"/>
            <a:ext cx="21996577" cy="4911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9975334" y="28154078"/>
            <a:ext cx="22142881" cy="18795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9975334" y="28154078"/>
            <a:ext cx="22142881" cy="63579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0030198" y="28190654"/>
            <a:ext cx="2203315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20048486" y="28844733"/>
            <a:ext cx="21996577" cy="1152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