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478792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28969" y="547879"/>
            <a:ext cx="24617845" cy="1862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828969" y="2520244"/>
            <a:ext cx="24617845" cy="9861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828969" y="3506427"/>
            <a:ext cx="24617845" cy="1534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859153" y="1745509"/>
            <a:ext cx="1406007" cy="198777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59153" y="2647956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28469" y="1745509"/>
            <a:ext cx="1406007" cy="198777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28469" y="2647956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84413" y="5906823"/>
            <a:ext cx="29306959" cy="299621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4413" y="5906823"/>
            <a:ext cx="29306959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277" y="5943399"/>
            <a:ext cx="2919723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557565" y="6860551"/>
            <a:ext cx="29160655" cy="20059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484413" y="9074250"/>
            <a:ext cx="13341932" cy="1027273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4413" y="9074250"/>
            <a:ext cx="13341932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9277" y="9110826"/>
            <a:ext cx="1323220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557565" y="10027978"/>
            <a:ext cx="13195628" cy="92824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14129103" y="9074250"/>
            <a:ext cx="15662269" cy="1027273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129103" y="9074250"/>
            <a:ext cx="15662269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183967" y="9110826"/>
            <a:ext cx="155525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14202255" y="10027978"/>
            <a:ext cx="15515965" cy="92824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484413" y="19775016"/>
            <a:ext cx="13341932" cy="1155682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4413" y="19775016"/>
            <a:ext cx="13341932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39277" y="19811592"/>
            <a:ext cx="1323220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557565" y="20728744"/>
            <a:ext cx="13195628" cy="105665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4129103" y="19775016"/>
            <a:ext cx="15662269" cy="1155682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129103" y="19775016"/>
            <a:ext cx="15662269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183967" y="19811592"/>
            <a:ext cx="155525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14202255" y="20728744"/>
            <a:ext cx="15515965" cy="105665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484413" y="31759873"/>
            <a:ext cx="13341932" cy="1070076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4413" y="31759873"/>
            <a:ext cx="13341932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9277" y="31796449"/>
            <a:ext cx="1323220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557565" y="32713602"/>
            <a:ext cx="13195628" cy="97104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14129103" y="31759873"/>
            <a:ext cx="15662269" cy="7704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4129103" y="31759873"/>
            <a:ext cx="15662269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4183967" y="31796449"/>
            <a:ext cx="155525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14202255" y="32713602"/>
            <a:ext cx="15515965" cy="6714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4129103" y="39892456"/>
            <a:ext cx="15662269" cy="2568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129103" y="39892456"/>
            <a:ext cx="15662269" cy="89886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183967" y="39929032"/>
            <a:ext cx="155525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4202255" y="40846184"/>
            <a:ext cx="15515965" cy="15778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