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28969" y="192372"/>
            <a:ext cx="24617845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828969" y="1393616"/>
            <a:ext cx="24617845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828969" y="1780432"/>
            <a:ext cx="24617845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859153" y="705697"/>
            <a:ext cx="1406007" cy="99325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859153" y="1110882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28469" y="705697"/>
            <a:ext cx="1406007" cy="99325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28469" y="1110882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84413" y="2618522"/>
            <a:ext cx="29306959" cy="127257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4413" y="2618522"/>
            <a:ext cx="29306959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277" y="2655098"/>
            <a:ext cx="2919723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57565" y="3122530"/>
            <a:ext cx="29160655" cy="731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484413" y="3976649"/>
            <a:ext cx="13341932" cy="531149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4413" y="3976649"/>
            <a:ext cx="13341932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9277" y="4013225"/>
            <a:ext cx="1323220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57565" y="4480657"/>
            <a:ext cx="13195628" cy="47709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14129103" y="3976649"/>
            <a:ext cx="15662269" cy="531149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129103" y="3976649"/>
            <a:ext cx="15662269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183967" y="4013225"/>
            <a:ext cx="155525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4202255" y="4480657"/>
            <a:ext cx="15515965" cy="47709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484413" y="9502024"/>
            <a:ext cx="13341932" cy="597543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4413" y="9502024"/>
            <a:ext cx="13341932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39277" y="9538600"/>
            <a:ext cx="1323220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557565" y="10006033"/>
            <a:ext cx="13195628" cy="5434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14129103" y="9502024"/>
            <a:ext cx="15662269" cy="597543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4129103" y="9502024"/>
            <a:ext cx="15662269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183967" y="9538600"/>
            <a:ext cx="155525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4202255" y="10006033"/>
            <a:ext cx="15515965" cy="5434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484413" y="15691338"/>
            <a:ext cx="13341932" cy="552537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84413" y="15691338"/>
            <a:ext cx="13341932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39277" y="15727914"/>
            <a:ext cx="1323220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557565" y="16195346"/>
            <a:ext cx="13195628" cy="4984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14129103" y="15691338"/>
            <a:ext cx="15662269" cy="3983623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4129103" y="15691338"/>
            <a:ext cx="15662269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4183967" y="15727914"/>
            <a:ext cx="155525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14202255" y="16195346"/>
            <a:ext cx="15515965" cy="34430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4129103" y="19888839"/>
            <a:ext cx="15662269" cy="132787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129103" y="19888839"/>
            <a:ext cx="15662269" cy="449144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183967" y="19925415"/>
            <a:ext cx="1555254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4202255" y="20392847"/>
            <a:ext cx="15515965" cy="7872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