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875300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98478" y="387530"/>
            <a:ext cx="17390861" cy="13176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98478" y="1782638"/>
            <a:ext cx="17390861" cy="697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98478" y="2480192"/>
            <a:ext cx="17390861" cy="1085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267761" y="1234646"/>
            <a:ext cx="993250" cy="14060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267761" y="1846210"/>
            <a:ext cx="993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17665" y="1234646"/>
            <a:ext cx="993250" cy="14060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17665" y="1846210"/>
            <a:ext cx="993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42205" y="4178058"/>
            <a:ext cx="20703406" cy="211930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2205" y="4178058"/>
            <a:ext cx="20703406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97069" y="4214634"/>
            <a:ext cx="2059367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15357" y="4868714"/>
            <a:ext cx="20557102" cy="1392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342205" y="6418466"/>
            <a:ext cx="9425183" cy="72661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2205" y="6418466"/>
            <a:ext cx="9425183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7069" y="6455042"/>
            <a:ext cx="931545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15357" y="7109122"/>
            <a:ext cx="9278879" cy="6538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9981266" y="6418466"/>
            <a:ext cx="11064345" cy="72661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81266" y="6418466"/>
            <a:ext cx="11064345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36130" y="6455042"/>
            <a:ext cx="1095461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0054418" y="7109122"/>
            <a:ext cx="10918041" cy="6538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342205" y="13987412"/>
            <a:ext cx="9425183" cy="817446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42205" y="13987412"/>
            <a:ext cx="9425183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97069" y="14023988"/>
            <a:ext cx="931545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15357" y="14678068"/>
            <a:ext cx="9278879" cy="74472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9981266" y="13987412"/>
            <a:ext cx="11064345" cy="817446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81266" y="13987412"/>
            <a:ext cx="11064345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036130" y="14023988"/>
            <a:ext cx="1095461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0054418" y="14678068"/>
            <a:ext cx="10918041" cy="74472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342205" y="22464632"/>
            <a:ext cx="9425183" cy="756894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2205" y="22464632"/>
            <a:ext cx="9425183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97069" y="22501208"/>
            <a:ext cx="931545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415357" y="23155287"/>
            <a:ext cx="9278879" cy="68417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9981266" y="22464632"/>
            <a:ext cx="11064345" cy="5449641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981266" y="22464632"/>
            <a:ext cx="11064345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036130" y="22501208"/>
            <a:ext cx="1095461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10054418" y="23155287"/>
            <a:ext cx="10918041" cy="4722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9981266" y="28217031"/>
            <a:ext cx="11064345" cy="181654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981266" y="28217031"/>
            <a:ext cx="11064345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036130" y="28253607"/>
            <a:ext cx="1095461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0054418" y="28907686"/>
            <a:ext cx="10918041" cy="10893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