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19779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639557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959336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279115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598894"/>
            <a:ext cx="21945600" cy="319779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918672"/>
            <a:ext cx="21945600" cy="319779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238451"/>
            <a:ext cx="21945600" cy="319779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558230"/>
            <a:ext cx="21945600" cy="319779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878009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197787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517566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837345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157124"/>
            <a:ext cx="21945600" cy="319779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945600" cy="447690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4213555"/>
            <a:ext cx="21945600" cy="263347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995294" y="447690"/>
            <a:ext cx="17955012" cy="15221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20" name="Text 18"/>
          <p:cNvSpPr/>
          <p:nvPr/>
        </p:nvSpPr>
        <p:spPr>
          <a:xfrm>
            <a:off x="1995294" y="2059375"/>
            <a:ext cx="17955012" cy="8058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995294" y="2865218"/>
            <a:ext cx="17955012" cy="12535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18679217" y="1364138"/>
            <a:ext cx="1165750" cy="1748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18679217" y="2147011"/>
            <a:ext cx="11657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20055645" y="1364138"/>
            <a:ext cx="1165750" cy="1748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20055645" y="2147011"/>
            <a:ext cx="11657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285293" y="4740250"/>
            <a:ext cx="21375014" cy="2304288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85293" y="4740250"/>
            <a:ext cx="21375014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40157" y="4776826"/>
            <a:ext cx="2126528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29" name="Text 27"/>
          <p:cNvSpPr/>
          <p:nvPr/>
        </p:nvSpPr>
        <p:spPr>
          <a:xfrm>
            <a:off x="358445" y="5486400"/>
            <a:ext cx="21228710" cy="15215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285293" y="7176211"/>
            <a:ext cx="6307165" cy="1470677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85293" y="7176211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40157" y="7212787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33" name="Text 31"/>
          <p:cNvSpPr/>
          <p:nvPr/>
        </p:nvSpPr>
        <p:spPr>
          <a:xfrm>
            <a:off x="358445" y="7922362"/>
            <a:ext cx="6160861" cy="139240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34" name="Shape 32"/>
          <p:cNvSpPr/>
          <p:nvPr/>
        </p:nvSpPr>
        <p:spPr>
          <a:xfrm>
            <a:off x="6768023" y="7176211"/>
            <a:ext cx="8409554" cy="2552821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768023" y="7176211"/>
            <a:ext cx="8409554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22887" y="7212787"/>
            <a:ext cx="8299826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7" name="Text 35"/>
          <p:cNvSpPr/>
          <p:nvPr/>
        </p:nvSpPr>
        <p:spPr>
          <a:xfrm>
            <a:off x="6841175" y="7922362"/>
            <a:ext cx="8263250" cy="247454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8" name="Shape 36"/>
          <p:cNvSpPr/>
          <p:nvPr/>
        </p:nvSpPr>
        <p:spPr>
          <a:xfrm>
            <a:off x="15353142" y="7176211"/>
            <a:ext cx="6307165" cy="1470677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5353142" y="7176211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408006" y="7212787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41" name="Text 39"/>
          <p:cNvSpPr/>
          <p:nvPr/>
        </p:nvSpPr>
        <p:spPr>
          <a:xfrm>
            <a:off x="15426294" y="7922362"/>
            <a:ext cx="6160861" cy="139240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42" name="Shape 40"/>
          <p:cNvSpPr/>
          <p:nvPr/>
        </p:nvSpPr>
        <p:spPr>
          <a:xfrm>
            <a:off x="285293" y="22146338"/>
            <a:ext cx="6307165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85293" y="22146338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40157" y="22182914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45" name="Text 43"/>
          <p:cNvSpPr/>
          <p:nvPr/>
        </p:nvSpPr>
        <p:spPr>
          <a:xfrm>
            <a:off x="358445" y="22892488"/>
            <a:ext cx="6160861" cy="50999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46" name="Shape 44"/>
          <p:cNvSpPr/>
          <p:nvPr/>
        </p:nvSpPr>
        <p:spPr>
          <a:xfrm>
            <a:off x="15353142" y="22146338"/>
            <a:ext cx="6307165" cy="588271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5353142" y="22146338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5408006" y="22182914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49" name="Text 47"/>
          <p:cNvSpPr/>
          <p:nvPr/>
        </p:nvSpPr>
        <p:spPr>
          <a:xfrm>
            <a:off x="15426294" y="22892488"/>
            <a:ext cx="6160861" cy="50999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50" name="Shape 48"/>
          <p:cNvSpPr/>
          <p:nvPr/>
        </p:nvSpPr>
        <p:spPr>
          <a:xfrm>
            <a:off x="285293" y="28292397"/>
            <a:ext cx="6307165" cy="441203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85293" y="28292397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40157" y="28328973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53" name="Text 51"/>
          <p:cNvSpPr/>
          <p:nvPr/>
        </p:nvSpPr>
        <p:spPr>
          <a:xfrm>
            <a:off x="358445" y="29038547"/>
            <a:ext cx="6160861" cy="36293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54" name="Shape 52"/>
          <p:cNvSpPr/>
          <p:nvPr/>
        </p:nvSpPr>
        <p:spPr>
          <a:xfrm>
            <a:off x="15353142" y="28292397"/>
            <a:ext cx="6307165" cy="441203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5353142" y="28292397"/>
            <a:ext cx="6307165" cy="691286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5408006" y="28328973"/>
            <a:ext cx="6197437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57" name="Text 55"/>
          <p:cNvSpPr/>
          <p:nvPr/>
        </p:nvSpPr>
        <p:spPr>
          <a:xfrm>
            <a:off x="15426294" y="29038547"/>
            <a:ext cx="6160861" cy="362930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