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1361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62723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44084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25446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06807"/>
            <a:ext cx="32918400" cy="181361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88168"/>
            <a:ext cx="32918400" cy="181361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69530"/>
            <a:ext cx="32918400" cy="181361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450891"/>
            <a:ext cx="32918400" cy="181361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32253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13614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994975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176337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357698"/>
            <a:ext cx="32918400" cy="18136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2363495"/>
            <a:ext cx="32918400" cy="175565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992941" y="203125"/>
            <a:ext cx="26932518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20" name="Text 18"/>
          <p:cNvSpPr/>
          <p:nvPr/>
        </p:nvSpPr>
        <p:spPr>
          <a:xfrm>
            <a:off x="2992941" y="1472525"/>
            <a:ext cx="26932518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2992941" y="1880624"/>
            <a:ext cx="26932518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28018825" y="686655"/>
            <a:ext cx="1748625" cy="116575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28018825" y="1178090"/>
            <a:ext cx="174862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30083467" y="686655"/>
            <a:ext cx="1748625" cy="116575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30083467" y="1178090"/>
            <a:ext cx="174862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427939" y="2714624"/>
            <a:ext cx="32062522" cy="1305763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7939" y="2714624"/>
            <a:ext cx="32062522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82803" y="2751200"/>
            <a:ext cx="3195279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9" name="Text 27"/>
          <p:cNvSpPr/>
          <p:nvPr/>
        </p:nvSpPr>
        <p:spPr>
          <a:xfrm>
            <a:off x="501091" y="3230346"/>
            <a:ext cx="31916218" cy="7534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30" name="Shape 28"/>
          <p:cNvSpPr/>
          <p:nvPr/>
        </p:nvSpPr>
        <p:spPr>
          <a:xfrm>
            <a:off x="427939" y="4108170"/>
            <a:ext cx="9460748" cy="1020214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27939" y="4108170"/>
            <a:ext cx="9460748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82803" y="4144746"/>
            <a:ext cx="935102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33" name="Text 31"/>
          <p:cNvSpPr/>
          <p:nvPr/>
        </p:nvSpPr>
        <p:spPr>
          <a:xfrm>
            <a:off x="501091" y="4623891"/>
            <a:ext cx="9314444" cy="96498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34" name="Shape 32"/>
          <p:cNvSpPr/>
          <p:nvPr/>
        </p:nvSpPr>
        <p:spPr>
          <a:xfrm>
            <a:off x="10152035" y="4108170"/>
            <a:ext cx="12614331" cy="17694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152035" y="4108170"/>
            <a:ext cx="12614331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206899" y="4144746"/>
            <a:ext cx="1250460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7" name="Text 35"/>
          <p:cNvSpPr/>
          <p:nvPr/>
        </p:nvSpPr>
        <p:spPr>
          <a:xfrm>
            <a:off x="10225187" y="4623891"/>
            <a:ext cx="12468027" cy="171424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8" name="Shape 36"/>
          <p:cNvSpPr/>
          <p:nvPr/>
        </p:nvSpPr>
        <p:spPr>
          <a:xfrm>
            <a:off x="23029713" y="4108170"/>
            <a:ext cx="9460748" cy="1020214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3029713" y="4108170"/>
            <a:ext cx="9460748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3084577" y="4144746"/>
            <a:ext cx="935102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41" name="Text 39"/>
          <p:cNvSpPr/>
          <p:nvPr/>
        </p:nvSpPr>
        <p:spPr>
          <a:xfrm>
            <a:off x="23102865" y="4623891"/>
            <a:ext cx="9314444" cy="96498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42" name="Shape 40"/>
          <p:cNvSpPr/>
          <p:nvPr/>
        </p:nvSpPr>
        <p:spPr>
          <a:xfrm>
            <a:off x="427939" y="14485884"/>
            <a:ext cx="9460748" cy="408086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27939" y="14485884"/>
            <a:ext cx="9460748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82803" y="14522460"/>
            <a:ext cx="935102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45" name="Text 43"/>
          <p:cNvSpPr/>
          <p:nvPr/>
        </p:nvSpPr>
        <p:spPr>
          <a:xfrm>
            <a:off x="501091" y="15001606"/>
            <a:ext cx="9314444" cy="35285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46" name="Shape 44"/>
          <p:cNvSpPr/>
          <p:nvPr/>
        </p:nvSpPr>
        <p:spPr>
          <a:xfrm>
            <a:off x="23029713" y="14485884"/>
            <a:ext cx="9460748" cy="408086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3029713" y="14485884"/>
            <a:ext cx="9460748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3084577" y="14522460"/>
            <a:ext cx="935102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9" name="Text 47"/>
          <p:cNvSpPr/>
          <p:nvPr/>
        </p:nvSpPr>
        <p:spPr>
          <a:xfrm>
            <a:off x="23102865" y="15001606"/>
            <a:ext cx="9314444" cy="35285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50" name="Shape 48"/>
          <p:cNvSpPr/>
          <p:nvPr/>
        </p:nvSpPr>
        <p:spPr>
          <a:xfrm>
            <a:off x="427939" y="18742309"/>
            <a:ext cx="9460748" cy="306064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27939" y="18742309"/>
            <a:ext cx="9460748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82803" y="18778885"/>
            <a:ext cx="935102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53" name="Text 51"/>
          <p:cNvSpPr/>
          <p:nvPr/>
        </p:nvSpPr>
        <p:spPr>
          <a:xfrm>
            <a:off x="501091" y="19258030"/>
            <a:ext cx="9314444" cy="25083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54" name="Shape 52"/>
          <p:cNvSpPr/>
          <p:nvPr/>
        </p:nvSpPr>
        <p:spPr>
          <a:xfrm>
            <a:off x="23029713" y="18742309"/>
            <a:ext cx="9460748" cy="306064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3029713" y="18742309"/>
            <a:ext cx="9460748" cy="460858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3084577" y="18778885"/>
            <a:ext cx="935102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7" name="Text 55"/>
          <p:cNvSpPr/>
          <p:nvPr/>
        </p:nvSpPr>
        <p:spPr>
          <a:xfrm>
            <a:off x="23102865" y="19258030"/>
            <a:ext cx="9314444" cy="25083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