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43891200"/>
  <p:notesSz cx="438912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42637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26372"/>
            <a:ext cx="32918400" cy="42637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852743"/>
            <a:ext cx="32918400" cy="42637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279115"/>
            <a:ext cx="32918400" cy="42637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05487"/>
            <a:ext cx="32918400" cy="42637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131858"/>
            <a:ext cx="32918400" cy="426372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558230"/>
            <a:ext cx="32918400" cy="426372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984602"/>
            <a:ext cx="32918400" cy="426372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410973"/>
            <a:ext cx="32918400" cy="426372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837345"/>
            <a:ext cx="32918400" cy="42637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4263717"/>
            <a:ext cx="32918400" cy="42637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690088"/>
            <a:ext cx="32918400" cy="42637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5116460"/>
            <a:ext cx="32918400" cy="42637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5542832"/>
            <a:ext cx="32918400" cy="426372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2918400" cy="596920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5618074"/>
            <a:ext cx="32918400" cy="351130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992941" y="596920"/>
            <a:ext cx="26932518" cy="20295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20" name="Text 18"/>
          <p:cNvSpPr/>
          <p:nvPr/>
        </p:nvSpPr>
        <p:spPr>
          <a:xfrm>
            <a:off x="2992941" y="2745833"/>
            <a:ext cx="26932518" cy="10744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1" name="Text 19"/>
          <p:cNvSpPr/>
          <p:nvPr/>
        </p:nvSpPr>
        <p:spPr>
          <a:xfrm>
            <a:off x="2992941" y="3820290"/>
            <a:ext cx="26932518" cy="16713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2" name="Shape 20"/>
          <p:cNvSpPr/>
          <p:nvPr/>
        </p:nvSpPr>
        <p:spPr>
          <a:xfrm>
            <a:off x="28018825" y="1818851"/>
            <a:ext cx="1748625" cy="2331501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3" name="Text 21"/>
          <p:cNvSpPr/>
          <p:nvPr/>
        </p:nvSpPr>
        <p:spPr>
          <a:xfrm>
            <a:off x="28018825" y="2893162"/>
            <a:ext cx="174862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4" name="Shape 22"/>
          <p:cNvSpPr/>
          <p:nvPr/>
        </p:nvSpPr>
        <p:spPr>
          <a:xfrm>
            <a:off x="30083467" y="1818851"/>
            <a:ext cx="1748625" cy="2331501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5" name="Text 23"/>
          <p:cNvSpPr/>
          <p:nvPr/>
        </p:nvSpPr>
        <p:spPr>
          <a:xfrm>
            <a:off x="30083467" y="2893162"/>
            <a:ext cx="174862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6" name="Shape 24"/>
          <p:cNvSpPr/>
          <p:nvPr/>
        </p:nvSpPr>
        <p:spPr>
          <a:xfrm>
            <a:off x="427939" y="6320333"/>
            <a:ext cx="32062522" cy="3072384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27939" y="6320333"/>
            <a:ext cx="32062522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82803" y="6356909"/>
            <a:ext cx="3195279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29" name="Text 27"/>
          <p:cNvSpPr/>
          <p:nvPr/>
        </p:nvSpPr>
        <p:spPr>
          <a:xfrm>
            <a:off x="501091" y="7296912"/>
            <a:ext cx="31916218" cy="20592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30" name="Shape 28"/>
          <p:cNvSpPr/>
          <p:nvPr/>
        </p:nvSpPr>
        <p:spPr>
          <a:xfrm>
            <a:off x="427939" y="9568282"/>
            <a:ext cx="9460748" cy="19609039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27939" y="9568282"/>
            <a:ext cx="9460748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82803" y="9604858"/>
            <a:ext cx="935102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33" name="Text 31"/>
          <p:cNvSpPr/>
          <p:nvPr/>
        </p:nvSpPr>
        <p:spPr>
          <a:xfrm>
            <a:off x="501091" y="10544861"/>
            <a:ext cx="9314444" cy="185958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34" name="Shape 32"/>
          <p:cNvSpPr/>
          <p:nvPr/>
        </p:nvSpPr>
        <p:spPr>
          <a:xfrm>
            <a:off x="10152035" y="9568282"/>
            <a:ext cx="12614331" cy="34037626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152035" y="9568282"/>
            <a:ext cx="12614331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0206899" y="9604858"/>
            <a:ext cx="1250460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37" name="Text 35"/>
          <p:cNvSpPr/>
          <p:nvPr/>
        </p:nvSpPr>
        <p:spPr>
          <a:xfrm>
            <a:off x="10225187" y="10544861"/>
            <a:ext cx="12468027" cy="330244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8" name="Shape 36"/>
          <p:cNvSpPr/>
          <p:nvPr/>
        </p:nvSpPr>
        <p:spPr>
          <a:xfrm>
            <a:off x="23029713" y="9568282"/>
            <a:ext cx="9460748" cy="19609039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23029713" y="9568282"/>
            <a:ext cx="9460748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3084577" y="9604858"/>
            <a:ext cx="935102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41" name="Text 39"/>
          <p:cNvSpPr/>
          <p:nvPr/>
        </p:nvSpPr>
        <p:spPr>
          <a:xfrm>
            <a:off x="23102865" y="10544861"/>
            <a:ext cx="9314444" cy="185958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42" name="Shape 40"/>
          <p:cNvSpPr/>
          <p:nvPr/>
        </p:nvSpPr>
        <p:spPr>
          <a:xfrm>
            <a:off x="427939" y="29528450"/>
            <a:ext cx="9460748" cy="7843616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427939" y="29528450"/>
            <a:ext cx="9460748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82803" y="29565026"/>
            <a:ext cx="935102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45" name="Text 43"/>
          <p:cNvSpPr/>
          <p:nvPr/>
        </p:nvSpPr>
        <p:spPr>
          <a:xfrm>
            <a:off x="501091" y="30505029"/>
            <a:ext cx="9314444" cy="68304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46" name="Shape 44"/>
          <p:cNvSpPr/>
          <p:nvPr/>
        </p:nvSpPr>
        <p:spPr>
          <a:xfrm>
            <a:off x="23029713" y="29528450"/>
            <a:ext cx="9460748" cy="7843616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23029713" y="29528450"/>
            <a:ext cx="9460748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23084577" y="29565026"/>
            <a:ext cx="935102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49" name="Text 47"/>
          <p:cNvSpPr/>
          <p:nvPr/>
        </p:nvSpPr>
        <p:spPr>
          <a:xfrm>
            <a:off x="23102865" y="30505029"/>
            <a:ext cx="9314444" cy="68304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50" name="Shape 48"/>
          <p:cNvSpPr/>
          <p:nvPr/>
        </p:nvSpPr>
        <p:spPr>
          <a:xfrm>
            <a:off x="427939" y="37723195"/>
            <a:ext cx="9460748" cy="5882712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427939" y="37723195"/>
            <a:ext cx="9460748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482803" y="37759771"/>
            <a:ext cx="935102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53" name="Text 51"/>
          <p:cNvSpPr/>
          <p:nvPr/>
        </p:nvSpPr>
        <p:spPr>
          <a:xfrm>
            <a:off x="501091" y="38699775"/>
            <a:ext cx="9314444" cy="48695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54" name="Shape 52"/>
          <p:cNvSpPr/>
          <p:nvPr/>
        </p:nvSpPr>
        <p:spPr>
          <a:xfrm>
            <a:off x="23029713" y="37723195"/>
            <a:ext cx="9460748" cy="5882712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3029713" y="37723195"/>
            <a:ext cx="9460748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23084577" y="37759771"/>
            <a:ext cx="935102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57" name="Text 55"/>
          <p:cNvSpPr/>
          <p:nvPr/>
        </p:nvSpPr>
        <p:spPr>
          <a:xfrm>
            <a:off x="23102865" y="38699775"/>
            <a:ext cx="9314444" cy="48695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