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3075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46150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19226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492301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65376"/>
            <a:ext cx="38404800" cy="373075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38451"/>
            <a:ext cx="38404800" cy="373075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11526"/>
            <a:ext cx="38404800" cy="373075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984602"/>
            <a:ext cx="38404800" cy="373075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57677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30752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03827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476902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49978"/>
            <a:ext cx="38404800" cy="373075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52230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915814"/>
            <a:ext cx="38404800" cy="307238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91764" y="522305"/>
            <a:ext cx="31421271" cy="1775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20" name="Text 18"/>
          <p:cNvSpPr/>
          <p:nvPr/>
        </p:nvSpPr>
        <p:spPr>
          <a:xfrm>
            <a:off x="3491764" y="2402604"/>
            <a:ext cx="31421271" cy="9401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3491764" y="3342754"/>
            <a:ext cx="31421271" cy="146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32688630" y="1591495"/>
            <a:ext cx="2040063" cy="204006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32688630" y="2520086"/>
            <a:ext cx="20400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4" name="Shape 22"/>
          <p:cNvSpPr/>
          <p:nvPr/>
        </p:nvSpPr>
        <p:spPr>
          <a:xfrm>
            <a:off x="35097379" y="1591495"/>
            <a:ext cx="2040063" cy="204006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35097379" y="2520086"/>
            <a:ext cx="20400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6" name="Shape 24"/>
          <p:cNvSpPr/>
          <p:nvPr/>
        </p:nvSpPr>
        <p:spPr>
          <a:xfrm>
            <a:off x="499262" y="5530291"/>
            <a:ext cx="37406275" cy="268833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99262" y="5530291"/>
            <a:ext cx="37406275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54126" y="5566867"/>
            <a:ext cx="372965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9" name="Text 27"/>
          <p:cNvSpPr/>
          <p:nvPr/>
        </p:nvSpPr>
        <p:spPr>
          <a:xfrm>
            <a:off x="572414" y="6391656"/>
            <a:ext cx="37259971" cy="1790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30" name="Shape 28"/>
          <p:cNvSpPr/>
          <p:nvPr/>
        </p:nvSpPr>
        <p:spPr>
          <a:xfrm>
            <a:off x="499262" y="8372246"/>
            <a:ext cx="11037540" cy="1715790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9262" y="8372246"/>
            <a:ext cx="1103754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54126" y="8408822"/>
            <a:ext cx="109278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33" name="Text 31"/>
          <p:cNvSpPr/>
          <p:nvPr/>
        </p:nvSpPr>
        <p:spPr>
          <a:xfrm>
            <a:off x="572414" y="9233611"/>
            <a:ext cx="10891236" cy="162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4" name="Shape 32"/>
          <p:cNvSpPr/>
          <p:nvPr/>
        </p:nvSpPr>
        <p:spPr>
          <a:xfrm>
            <a:off x="11844040" y="8372246"/>
            <a:ext cx="14716719" cy="2978292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844040" y="8372246"/>
            <a:ext cx="14716719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1898904" y="8408822"/>
            <a:ext cx="1460699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37" name="Text 35"/>
          <p:cNvSpPr/>
          <p:nvPr/>
        </p:nvSpPr>
        <p:spPr>
          <a:xfrm>
            <a:off x="11917192" y="9233611"/>
            <a:ext cx="14570415" cy="288849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8" name="Shape 36"/>
          <p:cNvSpPr/>
          <p:nvPr/>
        </p:nvSpPr>
        <p:spPr>
          <a:xfrm>
            <a:off x="26867998" y="8372246"/>
            <a:ext cx="11037540" cy="1715790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867998" y="8372246"/>
            <a:ext cx="1103754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6922862" y="8408822"/>
            <a:ext cx="109278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41" name="Text 39"/>
          <p:cNvSpPr/>
          <p:nvPr/>
        </p:nvSpPr>
        <p:spPr>
          <a:xfrm>
            <a:off x="26941150" y="9233611"/>
            <a:ext cx="10891236" cy="162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2" name="Shape 40"/>
          <p:cNvSpPr/>
          <p:nvPr/>
        </p:nvSpPr>
        <p:spPr>
          <a:xfrm>
            <a:off x="499262" y="25837394"/>
            <a:ext cx="11037540" cy="686316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99262" y="25837394"/>
            <a:ext cx="1103754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54126" y="25873970"/>
            <a:ext cx="109278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45" name="Text 43"/>
          <p:cNvSpPr/>
          <p:nvPr/>
        </p:nvSpPr>
        <p:spPr>
          <a:xfrm>
            <a:off x="572414" y="26698759"/>
            <a:ext cx="10891236" cy="59652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46" name="Shape 44"/>
          <p:cNvSpPr/>
          <p:nvPr/>
        </p:nvSpPr>
        <p:spPr>
          <a:xfrm>
            <a:off x="26867998" y="25837394"/>
            <a:ext cx="11037540" cy="686316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6867998" y="25837394"/>
            <a:ext cx="1103754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6922862" y="25873970"/>
            <a:ext cx="109278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49" name="Text 47"/>
          <p:cNvSpPr/>
          <p:nvPr/>
        </p:nvSpPr>
        <p:spPr>
          <a:xfrm>
            <a:off x="26941150" y="26698759"/>
            <a:ext cx="10891236" cy="59652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50" name="Shape 48"/>
          <p:cNvSpPr/>
          <p:nvPr/>
        </p:nvSpPr>
        <p:spPr>
          <a:xfrm>
            <a:off x="499262" y="33007796"/>
            <a:ext cx="11037540" cy="514737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99262" y="33007796"/>
            <a:ext cx="1103754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54126" y="33044372"/>
            <a:ext cx="109278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53" name="Text 51"/>
          <p:cNvSpPr/>
          <p:nvPr/>
        </p:nvSpPr>
        <p:spPr>
          <a:xfrm>
            <a:off x="572414" y="33869161"/>
            <a:ext cx="10891236" cy="4249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54" name="Shape 52"/>
          <p:cNvSpPr/>
          <p:nvPr/>
        </p:nvSpPr>
        <p:spPr>
          <a:xfrm>
            <a:off x="26867998" y="33007796"/>
            <a:ext cx="11037540" cy="514737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6867998" y="33007796"/>
            <a:ext cx="1103754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6922862" y="33044372"/>
            <a:ext cx="109278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57" name="Text 55"/>
          <p:cNvSpPr/>
          <p:nvPr/>
        </p:nvSpPr>
        <p:spPr>
          <a:xfrm>
            <a:off x="26941150" y="33869161"/>
            <a:ext cx="10891236" cy="4249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