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9743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97434"/>
            <a:ext cx="38404800" cy="49743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994867"/>
            <a:ext cx="38404800" cy="49743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92301"/>
            <a:ext cx="38404800" cy="49743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989734"/>
            <a:ext cx="38404800" cy="49743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487168"/>
            <a:ext cx="38404800" cy="497434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984602"/>
            <a:ext cx="38404800" cy="497434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482035"/>
            <a:ext cx="38404800" cy="497434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979469"/>
            <a:ext cx="38404800" cy="497434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476902"/>
            <a:ext cx="38404800" cy="49743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974336"/>
            <a:ext cx="38404800" cy="49743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471770"/>
            <a:ext cx="38404800" cy="49743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969203"/>
            <a:ext cx="38404800" cy="49743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466637"/>
            <a:ext cx="38404800" cy="497434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696407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6554419"/>
            <a:ext cx="38404800" cy="409651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491764" y="696407"/>
            <a:ext cx="31421271" cy="23677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20" name="Text 18"/>
          <p:cNvSpPr/>
          <p:nvPr/>
        </p:nvSpPr>
        <p:spPr>
          <a:xfrm>
            <a:off x="3491764" y="3203472"/>
            <a:ext cx="31421271" cy="12535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1" name="Text 19"/>
          <p:cNvSpPr/>
          <p:nvPr/>
        </p:nvSpPr>
        <p:spPr>
          <a:xfrm>
            <a:off x="3491764" y="4457005"/>
            <a:ext cx="31421271" cy="19499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32688630" y="2121993"/>
            <a:ext cx="2040063" cy="272008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32688630" y="3390595"/>
            <a:ext cx="20400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4" name="Shape 22"/>
          <p:cNvSpPr/>
          <p:nvPr/>
        </p:nvSpPr>
        <p:spPr>
          <a:xfrm>
            <a:off x="35097379" y="2121993"/>
            <a:ext cx="2040063" cy="272008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35097379" y="3390595"/>
            <a:ext cx="20400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6" name="Shape 24"/>
          <p:cNvSpPr/>
          <p:nvPr/>
        </p:nvSpPr>
        <p:spPr>
          <a:xfrm>
            <a:off x="499262" y="7373722"/>
            <a:ext cx="37406275" cy="3584448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99262" y="7373722"/>
            <a:ext cx="37406275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54126" y="7410298"/>
            <a:ext cx="372965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9" name="Text 27"/>
          <p:cNvSpPr/>
          <p:nvPr/>
        </p:nvSpPr>
        <p:spPr>
          <a:xfrm>
            <a:off x="572414" y="8503920"/>
            <a:ext cx="37259971" cy="24176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30" name="Shape 28"/>
          <p:cNvSpPr/>
          <p:nvPr/>
        </p:nvSpPr>
        <p:spPr>
          <a:xfrm>
            <a:off x="499262" y="11162995"/>
            <a:ext cx="11037540" cy="2287721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9262" y="11162995"/>
            <a:ext cx="11037540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54126" y="11199571"/>
            <a:ext cx="1092781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3" name="Text 31"/>
          <p:cNvSpPr/>
          <p:nvPr/>
        </p:nvSpPr>
        <p:spPr>
          <a:xfrm>
            <a:off x="572414" y="12293194"/>
            <a:ext cx="10891236" cy="217104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4" name="Shape 32"/>
          <p:cNvSpPr/>
          <p:nvPr/>
        </p:nvSpPr>
        <p:spPr>
          <a:xfrm>
            <a:off x="11844040" y="11162995"/>
            <a:ext cx="14716719" cy="39710563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844040" y="11162995"/>
            <a:ext cx="14716719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1898904" y="11199571"/>
            <a:ext cx="14606991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7" name="Text 35"/>
          <p:cNvSpPr/>
          <p:nvPr/>
        </p:nvSpPr>
        <p:spPr>
          <a:xfrm>
            <a:off x="11917192" y="12293194"/>
            <a:ext cx="14570415" cy="385437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8" name="Shape 36"/>
          <p:cNvSpPr/>
          <p:nvPr/>
        </p:nvSpPr>
        <p:spPr>
          <a:xfrm>
            <a:off x="26867998" y="11162995"/>
            <a:ext cx="11037540" cy="2287721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6867998" y="11162995"/>
            <a:ext cx="11037540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6922862" y="11199571"/>
            <a:ext cx="1092781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1" name="Text 39"/>
          <p:cNvSpPr/>
          <p:nvPr/>
        </p:nvSpPr>
        <p:spPr>
          <a:xfrm>
            <a:off x="26941150" y="12293194"/>
            <a:ext cx="10891236" cy="217104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2" name="Shape 40"/>
          <p:cNvSpPr/>
          <p:nvPr/>
        </p:nvSpPr>
        <p:spPr>
          <a:xfrm>
            <a:off x="499262" y="34449859"/>
            <a:ext cx="11037540" cy="915088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99262" y="34449859"/>
            <a:ext cx="11037540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54126" y="34486435"/>
            <a:ext cx="1092781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45" name="Text 43"/>
          <p:cNvSpPr/>
          <p:nvPr/>
        </p:nvSpPr>
        <p:spPr>
          <a:xfrm>
            <a:off x="572414" y="35580057"/>
            <a:ext cx="10891236" cy="79841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46" name="Shape 44"/>
          <p:cNvSpPr/>
          <p:nvPr/>
        </p:nvSpPr>
        <p:spPr>
          <a:xfrm>
            <a:off x="26867998" y="34449859"/>
            <a:ext cx="11037540" cy="915088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6867998" y="34449859"/>
            <a:ext cx="11037540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6922862" y="34486435"/>
            <a:ext cx="1092781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9" name="Text 47"/>
          <p:cNvSpPr/>
          <p:nvPr/>
        </p:nvSpPr>
        <p:spPr>
          <a:xfrm>
            <a:off x="26941150" y="35580057"/>
            <a:ext cx="10891236" cy="79841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50" name="Shape 48"/>
          <p:cNvSpPr/>
          <p:nvPr/>
        </p:nvSpPr>
        <p:spPr>
          <a:xfrm>
            <a:off x="499262" y="44010395"/>
            <a:ext cx="11037540" cy="686316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99262" y="44010395"/>
            <a:ext cx="11037540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54126" y="44046971"/>
            <a:ext cx="1092781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53" name="Text 51"/>
          <p:cNvSpPr/>
          <p:nvPr/>
        </p:nvSpPr>
        <p:spPr>
          <a:xfrm>
            <a:off x="572414" y="45140593"/>
            <a:ext cx="10891236" cy="5696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54" name="Shape 52"/>
          <p:cNvSpPr/>
          <p:nvPr/>
        </p:nvSpPr>
        <p:spPr>
          <a:xfrm>
            <a:off x="26867998" y="44010395"/>
            <a:ext cx="11037540" cy="686316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6867998" y="44010395"/>
            <a:ext cx="11037540" cy="107533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6922862" y="44046971"/>
            <a:ext cx="1092781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7" name="Text 55"/>
          <p:cNvSpPr/>
          <p:nvPr/>
        </p:nvSpPr>
        <p:spPr>
          <a:xfrm>
            <a:off x="26941150" y="45140593"/>
            <a:ext cx="10891236" cy="5696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