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2755676"/>
            <a:ext cx="43891200" cy="175565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90588" y="234499"/>
            <a:ext cx="35910024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20" name="Text 18"/>
          <p:cNvSpPr/>
          <p:nvPr/>
        </p:nvSpPr>
        <p:spPr>
          <a:xfrm>
            <a:off x="3990588" y="1699847"/>
            <a:ext cx="35910024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990588" y="2171023"/>
            <a:ext cx="35910024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7358434" y="882746"/>
            <a:ext cx="2331501" cy="11657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37358434" y="1374181"/>
            <a:ext cx="23315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40111290" y="882746"/>
            <a:ext cx="2331501" cy="11657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40111290" y="1374181"/>
            <a:ext cx="23315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570586" y="3106806"/>
            <a:ext cx="42750029" cy="130576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70586" y="3106806"/>
            <a:ext cx="42750029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5450" y="3143382"/>
            <a:ext cx="426403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9" name="Text 27"/>
          <p:cNvSpPr/>
          <p:nvPr/>
        </p:nvSpPr>
        <p:spPr>
          <a:xfrm>
            <a:off x="643738" y="3622528"/>
            <a:ext cx="42603725" cy="7534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30" name="Shape 28"/>
          <p:cNvSpPr/>
          <p:nvPr/>
        </p:nvSpPr>
        <p:spPr>
          <a:xfrm>
            <a:off x="570586" y="4500352"/>
            <a:ext cx="12614331" cy="997145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0586" y="4500352"/>
            <a:ext cx="1261433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5450" y="4536928"/>
            <a:ext cx="1250460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33" name="Text 31"/>
          <p:cNvSpPr/>
          <p:nvPr/>
        </p:nvSpPr>
        <p:spPr>
          <a:xfrm>
            <a:off x="643738" y="5016073"/>
            <a:ext cx="12468027" cy="9419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34" name="Shape 32"/>
          <p:cNvSpPr/>
          <p:nvPr/>
        </p:nvSpPr>
        <p:spPr>
          <a:xfrm>
            <a:off x="13536046" y="4500352"/>
            <a:ext cx="16819108" cy="1730260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536046" y="4500352"/>
            <a:ext cx="16819108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3590910" y="4536928"/>
            <a:ext cx="1670938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37" name="Text 35"/>
          <p:cNvSpPr/>
          <p:nvPr/>
        </p:nvSpPr>
        <p:spPr>
          <a:xfrm>
            <a:off x="13609198" y="5016073"/>
            <a:ext cx="16672804" cy="167503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8" name="Shape 36"/>
          <p:cNvSpPr/>
          <p:nvPr/>
        </p:nvSpPr>
        <p:spPr>
          <a:xfrm>
            <a:off x="30706284" y="4500352"/>
            <a:ext cx="12614331" cy="997145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0706284" y="4500352"/>
            <a:ext cx="1261433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0761148" y="4536928"/>
            <a:ext cx="1250460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41" name="Text 39"/>
          <p:cNvSpPr/>
          <p:nvPr/>
        </p:nvSpPr>
        <p:spPr>
          <a:xfrm>
            <a:off x="30779436" y="5016073"/>
            <a:ext cx="12468027" cy="9419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42" name="Shape 40"/>
          <p:cNvSpPr/>
          <p:nvPr/>
        </p:nvSpPr>
        <p:spPr>
          <a:xfrm>
            <a:off x="570586" y="14647371"/>
            <a:ext cx="12614331" cy="398858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70586" y="14647371"/>
            <a:ext cx="1261433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25450" y="14683947"/>
            <a:ext cx="1250460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45" name="Text 43"/>
          <p:cNvSpPr/>
          <p:nvPr/>
        </p:nvSpPr>
        <p:spPr>
          <a:xfrm>
            <a:off x="643738" y="15163092"/>
            <a:ext cx="12468027" cy="3436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46" name="Shape 44"/>
          <p:cNvSpPr/>
          <p:nvPr/>
        </p:nvSpPr>
        <p:spPr>
          <a:xfrm>
            <a:off x="30706284" y="14647371"/>
            <a:ext cx="12614331" cy="398858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0706284" y="14647371"/>
            <a:ext cx="1261433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0761148" y="14683947"/>
            <a:ext cx="1250460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49" name="Text 47"/>
          <p:cNvSpPr/>
          <p:nvPr/>
        </p:nvSpPr>
        <p:spPr>
          <a:xfrm>
            <a:off x="30779436" y="15163092"/>
            <a:ext cx="12468027" cy="3436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50" name="Shape 48"/>
          <p:cNvSpPr/>
          <p:nvPr/>
        </p:nvSpPr>
        <p:spPr>
          <a:xfrm>
            <a:off x="570586" y="18811517"/>
            <a:ext cx="12614331" cy="299143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70586" y="18811517"/>
            <a:ext cx="1261433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25450" y="18848093"/>
            <a:ext cx="1250460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53" name="Text 51"/>
          <p:cNvSpPr/>
          <p:nvPr/>
        </p:nvSpPr>
        <p:spPr>
          <a:xfrm>
            <a:off x="643738" y="19327239"/>
            <a:ext cx="12468027" cy="2439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54" name="Shape 52"/>
          <p:cNvSpPr/>
          <p:nvPr/>
        </p:nvSpPr>
        <p:spPr>
          <a:xfrm>
            <a:off x="30706284" y="18811517"/>
            <a:ext cx="12614331" cy="299143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0706284" y="18811517"/>
            <a:ext cx="1261433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0761148" y="18848093"/>
            <a:ext cx="1250460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57" name="Text 55"/>
          <p:cNvSpPr/>
          <p:nvPr/>
        </p:nvSpPr>
        <p:spPr>
          <a:xfrm>
            <a:off x="30779436" y="19327239"/>
            <a:ext cx="12468027" cy="2439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