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3328907"/>
            <a:ext cx="43891200" cy="263347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90588" y="287380"/>
            <a:ext cx="35910024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20" name="Text 18"/>
          <p:cNvSpPr/>
          <p:nvPr/>
        </p:nvSpPr>
        <p:spPr>
          <a:xfrm>
            <a:off x="3990588" y="2084987"/>
            <a:ext cx="35910024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3990588" y="2661806"/>
            <a:ext cx="35910024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37358434" y="921814"/>
            <a:ext cx="2331501" cy="1748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7358434" y="1704687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4" name="Shape 22"/>
          <p:cNvSpPr/>
          <p:nvPr/>
        </p:nvSpPr>
        <p:spPr>
          <a:xfrm>
            <a:off x="40111290" y="921814"/>
            <a:ext cx="2331501" cy="1748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0111290" y="1704687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6" name="Shape 24"/>
          <p:cNvSpPr/>
          <p:nvPr/>
        </p:nvSpPr>
        <p:spPr>
          <a:xfrm>
            <a:off x="570586" y="3855601"/>
            <a:ext cx="42750029" cy="195864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70586" y="3855601"/>
            <a:ext cx="42750029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5450" y="3892177"/>
            <a:ext cx="426403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9" name="Text 27"/>
          <p:cNvSpPr/>
          <p:nvPr/>
        </p:nvSpPr>
        <p:spPr>
          <a:xfrm>
            <a:off x="643738" y="4601751"/>
            <a:ext cx="42603725" cy="1175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30" name="Shape 28"/>
          <p:cNvSpPr/>
          <p:nvPr/>
        </p:nvSpPr>
        <p:spPr>
          <a:xfrm>
            <a:off x="570586" y="5945919"/>
            <a:ext cx="12614331" cy="1543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0586" y="5945919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5450" y="5982495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3" name="Text 31"/>
          <p:cNvSpPr/>
          <p:nvPr/>
        </p:nvSpPr>
        <p:spPr>
          <a:xfrm>
            <a:off x="643738" y="6692070"/>
            <a:ext cx="12468027" cy="14647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4" name="Shape 32"/>
          <p:cNvSpPr/>
          <p:nvPr/>
        </p:nvSpPr>
        <p:spPr>
          <a:xfrm>
            <a:off x="13536046" y="5945919"/>
            <a:ext cx="16819108" cy="2675851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536046" y="5945919"/>
            <a:ext cx="16819108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3590910" y="5982495"/>
            <a:ext cx="1670938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7" name="Text 35"/>
          <p:cNvSpPr/>
          <p:nvPr/>
        </p:nvSpPr>
        <p:spPr>
          <a:xfrm>
            <a:off x="13609198" y="6692070"/>
            <a:ext cx="16672804" cy="2597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8" name="Shape 36"/>
          <p:cNvSpPr/>
          <p:nvPr/>
        </p:nvSpPr>
        <p:spPr>
          <a:xfrm>
            <a:off x="30706284" y="5945919"/>
            <a:ext cx="12614331" cy="1543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0706284" y="5945919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761148" y="5982495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1" name="Text 39"/>
          <p:cNvSpPr/>
          <p:nvPr/>
        </p:nvSpPr>
        <p:spPr>
          <a:xfrm>
            <a:off x="30779436" y="6692070"/>
            <a:ext cx="12468027" cy="14647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2" name="Shape 40"/>
          <p:cNvSpPr/>
          <p:nvPr/>
        </p:nvSpPr>
        <p:spPr>
          <a:xfrm>
            <a:off x="570586" y="21639747"/>
            <a:ext cx="12614331" cy="6172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0586" y="21639747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25450" y="21676323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45" name="Text 43"/>
          <p:cNvSpPr/>
          <p:nvPr/>
        </p:nvSpPr>
        <p:spPr>
          <a:xfrm>
            <a:off x="643738" y="22385897"/>
            <a:ext cx="12468027" cy="5389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6" name="Shape 44"/>
          <p:cNvSpPr/>
          <p:nvPr/>
        </p:nvSpPr>
        <p:spPr>
          <a:xfrm>
            <a:off x="30706284" y="21639747"/>
            <a:ext cx="12614331" cy="6172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0706284" y="21639747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0761148" y="21676323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9" name="Text 47"/>
          <p:cNvSpPr/>
          <p:nvPr/>
        </p:nvSpPr>
        <p:spPr>
          <a:xfrm>
            <a:off x="30779436" y="22385897"/>
            <a:ext cx="12468027" cy="5389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0" name="Shape 48"/>
          <p:cNvSpPr/>
          <p:nvPr/>
        </p:nvSpPr>
        <p:spPr>
          <a:xfrm>
            <a:off x="570586" y="28075286"/>
            <a:ext cx="12614331" cy="462914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70586" y="28075286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5450" y="28111862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53" name="Text 51"/>
          <p:cNvSpPr/>
          <p:nvPr/>
        </p:nvSpPr>
        <p:spPr>
          <a:xfrm>
            <a:off x="643738" y="28821437"/>
            <a:ext cx="12468027" cy="3846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54" name="Shape 52"/>
          <p:cNvSpPr/>
          <p:nvPr/>
        </p:nvSpPr>
        <p:spPr>
          <a:xfrm>
            <a:off x="30706284" y="28075286"/>
            <a:ext cx="12614331" cy="462914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0706284" y="28075286"/>
            <a:ext cx="1261433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0761148" y="28111862"/>
            <a:ext cx="125046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7" name="Text 55"/>
          <p:cNvSpPr/>
          <p:nvPr/>
        </p:nvSpPr>
        <p:spPr>
          <a:xfrm>
            <a:off x="30779436" y="28821437"/>
            <a:ext cx="12468027" cy="3846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