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3891200" cy="43891200"/>
  <p:notesSz cx="43891200" cy="438912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3891200" cy="438912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3891200" cy="426372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426372"/>
            <a:ext cx="43891200" cy="426372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852743"/>
            <a:ext cx="43891200" cy="426372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1279115"/>
            <a:ext cx="43891200" cy="426372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705487"/>
            <a:ext cx="43891200" cy="426372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2131858"/>
            <a:ext cx="43891200" cy="426372"/>
          </a:xfrm>
          <a:prstGeom prst="rect">
            <a:avLst/>
          </a:prstGeom>
          <a:solidFill>
            <a:srgbClr val="F59E0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2558230"/>
            <a:ext cx="43891200" cy="426372"/>
          </a:xfrm>
          <a:prstGeom prst="rect">
            <a:avLst/>
          </a:prstGeom>
          <a:solidFill>
            <a:srgbClr val="F59E0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2984602"/>
            <a:ext cx="43891200" cy="426372"/>
          </a:xfrm>
          <a:prstGeom prst="rect">
            <a:avLst/>
          </a:prstGeom>
          <a:solidFill>
            <a:srgbClr val="F59E0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3410973"/>
            <a:ext cx="43891200" cy="426372"/>
          </a:xfrm>
          <a:prstGeom prst="rect">
            <a:avLst/>
          </a:prstGeom>
          <a:solidFill>
            <a:srgbClr val="F59E0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3837345"/>
            <a:ext cx="43891200" cy="426372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4263717"/>
            <a:ext cx="43891200" cy="426372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4690088"/>
            <a:ext cx="43891200" cy="426372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5116460"/>
            <a:ext cx="43891200" cy="426372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5542832"/>
            <a:ext cx="43891200" cy="426372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43891200" cy="5969203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0" y="5618074"/>
            <a:ext cx="43891200" cy="351130"/>
          </a:xfrm>
          <a:prstGeom prst="rect">
            <a:avLst/>
          </a:prstGeom>
          <a:solidFill>
            <a:srgbClr val="F59E0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990588" y="596920"/>
            <a:ext cx="35910024" cy="202952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Research Poster Title</a:t>
            </a:r>
            <a:endParaRPr lang="en-US" sz="11300" dirty="0"/>
          </a:p>
        </p:txBody>
      </p:sp>
      <p:sp>
        <p:nvSpPr>
          <p:cNvPr id="20" name="Text 18"/>
          <p:cNvSpPr/>
          <p:nvPr/>
        </p:nvSpPr>
        <p:spPr>
          <a:xfrm>
            <a:off x="3990588" y="2745833"/>
            <a:ext cx="35910024" cy="107445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900" dirty="0"/>
          </a:p>
        </p:txBody>
      </p:sp>
      <p:sp>
        <p:nvSpPr>
          <p:cNvPr id="21" name="Text 19"/>
          <p:cNvSpPr/>
          <p:nvPr/>
        </p:nvSpPr>
        <p:spPr>
          <a:xfrm>
            <a:off x="3990588" y="3820290"/>
            <a:ext cx="35910024" cy="167137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2200" dirty="0"/>
          </a:p>
        </p:txBody>
      </p:sp>
      <p:sp>
        <p:nvSpPr>
          <p:cNvPr id="22" name="Shape 20"/>
          <p:cNvSpPr/>
          <p:nvPr/>
        </p:nvSpPr>
        <p:spPr>
          <a:xfrm>
            <a:off x="37358434" y="1818851"/>
            <a:ext cx="2331501" cy="2331501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dash"/>
          </a:ln>
        </p:spPr>
      </p:sp>
      <p:sp>
        <p:nvSpPr>
          <p:cNvPr id="23" name="Text 21"/>
          <p:cNvSpPr/>
          <p:nvPr/>
        </p:nvSpPr>
        <p:spPr>
          <a:xfrm>
            <a:off x="37358434" y="2893162"/>
            <a:ext cx="2331501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3000" dirty="0"/>
          </a:p>
        </p:txBody>
      </p:sp>
      <p:sp>
        <p:nvSpPr>
          <p:cNvPr id="24" name="Shape 22"/>
          <p:cNvSpPr/>
          <p:nvPr/>
        </p:nvSpPr>
        <p:spPr>
          <a:xfrm>
            <a:off x="40111290" y="1818851"/>
            <a:ext cx="2331501" cy="2331501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dash"/>
          </a:ln>
        </p:spPr>
      </p:sp>
      <p:sp>
        <p:nvSpPr>
          <p:cNvPr id="25" name="Text 23"/>
          <p:cNvSpPr/>
          <p:nvPr/>
        </p:nvSpPr>
        <p:spPr>
          <a:xfrm>
            <a:off x="40111290" y="2893162"/>
            <a:ext cx="2331501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3000" dirty="0"/>
          </a:p>
        </p:txBody>
      </p:sp>
      <p:sp>
        <p:nvSpPr>
          <p:cNvPr id="26" name="Shape 24"/>
          <p:cNvSpPr/>
          <p:nvPr/>
        </p:nvSpPr>
        <p:spPr>
          <a:xfrm>
            <a:off x="570586" y="6320333"/>
            <a:ext cx="42750029" cy="3072384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570586" y="6320333"/>
            <a:ext cx="42750029" cy="921715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25450" y="6356909"/>
            <a:ext cx="42640301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4800" dirty="0"/>
          </a:p>
        </p:txBody>
      </p:sp>
      <p:sp>
        <p:nvSpPr>
          <p:cNvPr id="29" name="Text 27"/>
          <p:cNvSpPr/>
          <p:nvPr/>
        </p:nvSpPr>
        <p:spPr>
          <a:xfrm>
            <a:off x="643738" y="7296912"/>
            <a:ext cx="42603725" cy="205922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900" dirty="0"/>
          </a:p>
        </p:txBody>
      </p:sp>
      <p:sp>
        <p:nvSpPr>
          <p:cNvPr id="30" name="Shape 28"/>
          <p:cNvSpPr/>
          <p:nvPr/>
        </p:nvSpPr>
        <p:spPr>
          <a:xfrm>
            <a:off x="570586" y="9568282"/>
            <a:ext cx="12614331" cy="19609039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570586" y="9568282"/>
            <a:ext cx="12614331" cy="921715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25450" y="9604858"/>
            <a:ext cx="12504603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800" dirty="0"/>
          </a:p>
        </p:txBody>
      </p:sp>
      <p:sp>
        <p:nvSpPr>
          <p:cNvPr id="33" name="Text 31"/>
          <p:cNvSpPr/>
          <p:nvPr/>
        </p:nvSpPr>
        <p:spPr>
          <a:xfrm>
            <a:off x="643738" y="10544861"/>
            <a:ext cx="12468027" cy="185958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900" dirty="0"/>
          </a:p>
        </p:txBody>
      </p:sp>
      <p:sp>
        <p:nvSpPr>
          <p:cNvPr id="34" name="Shape 32"/>
          <p:cNvSpPr/>
          <p:nvPr/>
        </p:nvSpPr>
        <p:spPr>
          <a:xfrm>
            <a:off x="13536046" y="9568282"/>
            <a:ext cx="16819108" cy="34037626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13536046" y="9568282"/>
            <a:ext cx="16819108" cy="921715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13590910" y="9604858"/>
            <a:ext cx="16709380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4800" dirty="0"/>
          </a:p>
        </p:txBody>
      </p:sp>
      <p:sp>
        <p:nvSpPr>
          <p:cNvPr id="37" name="Text 35"/>
          <p:cNvSpPr/>
          <p:nvPr/>
        </p:nvSpPr>
        <p:spPr>
          <a:xfrm>
            <a:off x="13609198" y="10544861"/>
            <a:ext cx="16672804" cy="3302447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900" dirty="0"/>
          </a:p>
        </p:txBody>
      </p:sp>
      <p:sp>
        <p:nvSpPr>
          <p:cNvPr id="38" name="Shape 36"/>
          <p:cNvSpPr/>
          <p:nvPr/>
        </p:nvSpPr>
        <p:spPr>
          <a:xfrm>
            <a:off x="30706284" y="9568282"/>
            <a:ext cx="12614331" cy="19609039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30706284" y="9568282"/>
            <a:ext cx="12614331" cy="921715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30761148" y="9604858"/>
            <a:ext cx="12504603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4800" dirty="0"/>
          </a:p>
        </p:txBody>
      </p:sp>
      <p:sp>
        <p:nvSpPr>
          <p:cNvPr id="41" name="Text 39"/>
          <p:cNvSpPr/>
          <p:nvPr/>
        </p:nvSpPr>
        <p:spPr>
          <a:xfrm>
            <a:off x="30779436" y="10544861"/>
            <a:ext cx="12468027" cy="185958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900" dirty="0"/>
          </a:p>
        </p:txBody>
      </p:sp>
      <p:sp>
        <p:nvSpPr>
          <p:cNvPr id="42" name="Shape 40"/>
          <p:cNvSpPr/>
          <p:nvPr/>
        </p:nvSpPr>
        <p:spPr>
          <a:xfrm>
            <a:off x="570586" y="29528450"/>
            <a:ext cx="12614331" cy="7843616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570586" y="29528450"/>
            <a:ext cx="12614331" cy="921715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625450" y="29565026"/>
            <a:ext cx="12504603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4800" dirty="0"/>
          </a:p>
        </p:txBody>
      </p:sp>
      <p:sp>
        <p:nvSpPr>
          <p:cNvPr id="45" name="Text 43"/>
          <p:cNvSpPr/>
          <p:nvPr/>
        </p:nvSpPr>
        <p:spPr>
          <a:xfrm>
            <a:off x="643738" y="30505029"/>
            <a:ext cx="12468027" cy="68304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900" dirty="0"/>
          </a:p>
        </p:txBody>
      </p:sp>
      <p:sp>
        <p:nvSpPr>
          <p:cNvPr id="46" name="Shape 44"/>
          <p:cNvSpPr/>
          <p:nvPr/>
        </p:nvSpPr>
        <p:spPr>
          <a:xfrm>
            <a:off x="30706284" y="29528450"/>
            <a:ext cx="12614331" cy="7843616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30706284" y="29528450"/>
            <a:ext cx="12614331" cy="921715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30761148" y="29565026"/>
            <a:ext cx="12504603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800" dirty="0"/>
          </a:p>
        </p:txBody>
      </p:sp>
      <p:sp>
        <p:nvSpPr>
          <p:cNvPr id="49" name="Text 47"/>
          <p:cNvSpPr/>
          <p:nvPr/>
        </p:nvSpPr>
        <p:spPr>
          <a:xfrm>
            <a:off x="30779436" y="30505029"/>
            <a:ext cx="12468027" cy="68304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900" dirty="0"/>
          </a:p>
        </p:txBody>
      </p:sp>
      <p:sp>
        <p:nvSpPr>
          <p:cNvPr id="50" name="Shape 48"/>
          <p:cNvSpPr/>
          <p:nvPr/>
        </p:nvSpPr>
        <p:spPr>
          <a:xfrm>
            <a:off x="570586" y="37723195"/>
            <a:ext cx="12614331" cy="5882712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570586" y="37723195"/>
            <a:ext cx="12614331" cy="921715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25450" y="37759771"/>
            <a:ext cx="12504603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800" dirty="0"/>
          </a:p>
        </p:txBody>
      </p:sp>
      <p:sp>
        <p:nvSpPr>
          <p:cNvPr id="53" name="Text 51"/>
          <p:cNvSpPr/>
          <p:nvPr/>
        </p:nvSpPr>
        <p:spPr>
          <a:xfrm>
            <a:off x="643738" y="38699775"/>
            <a:ext cx="12468027" cy="486955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900" dirty="0"/>
          </a:p>
        </p:txBody>
      </p:sp>
      <p:sp>
        <p:nvSpPr>
          <p:cNvPr id="54" name="Shape 52"/>
          <p:cNvSpPr/>
          <p:nvPr/>
        </p:nvSpPr>
        <p:spPr>
          <a:xfrm>
            <a:off x="30706284" y="37723195"/>
            <a:ext cx="12614331" cy="5882712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30706284" y="37723195"/>
            <a:ext cx="12614331" cy="921715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30761148" y="37759771"/>
            <a:ext cx="12504603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4800" dirty="0"/>
          </a:p>
        </p:txBody>
      </p:sp>
      <p:sp>
        <p:nvSpPr>
          <p:cNvPr id="57" name="Text 55"/>
          <p:cNvSpPr/>
          <p:nvPr/>
        </p:nvSpPr>
        <p:spPr>
          <a:xfrm>
            <a:off x="30779436" y="38699775"/>
            <a:ext cx="12468027" cy="486955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900" dirty="0"/>
          </a:p>
          <a:p>
            <a:pPr indent="0" marL="0">
              <a:buNone/>
            </a:pPr>
            <a:r>
              <a:rPr lang="en-US" sz="39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