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9332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98664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97996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97328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96660"/>
            <a:ext cx="51206400" cy="29933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95992"/>
            <a:ext cx="51206400" cy="29933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95324"/>
            <a:ext cx="51206400" cy="29933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94656"/>
            <a:ext cx="51206400" cy="29933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93988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93321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92653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91985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91317"/>
            <a:ext cx="51206400" cy="29933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3883410"/>
            <a:ext cx="51206400" cy="307238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55686" y="335252"/>
            <a:ext cx="41895028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20" name="Text 18"/>
          <p:cNvSpPr/>
          <p:nvPr/>
        </p:nvSpPr>
        <p:spPr>
          <a:xfrm>
            <a:off x="4655686" y="2431040"/>
            <a:ext cx="41895028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1" name="Text 19"/>
          <p:cNvSpPr/>
          <p:nvPr/>
        </p:nvSpPr>
        <p:spPr>
          <a:xfrm>
            <a:off x="4655686" y="3104370"/>
            <a:ext cx="41895028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43584839" y="1075293"/>
            <a:ext cx="2720084" cy="20400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43584839" y="2003884"/>
            <a:ext cx="272008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46796505" y="1075293"/>
            <a:ext cx="2720084" cy="20400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46796505" y="2003884"/>
            <a:ext cx="272008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6" name="Shape 24"/>
          <p:cNvSpPr/>
          <p:nvPr/>
        </p:nvSpPr>
        <p:spPr>
          <a:xfrm>
            <a:off x="665683" y="4497887"/>
            <a:ext cx="49875034" cy="228508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5683" y="4497887"/>
            <a:ext cx="49875034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0547" y="4534463"/>
            <a:ext cx="497653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9" name="Text 27"/>
          <p:cNvSpPr/>
          <p:nvPr/>
        </p:nvSpPr>
        <p:spPr>
          <a:xfrm>
            <a:off x="738835" y="5359252"/>
            <a:ext cx="49728730" cy="1387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30" name="Shape 28"/>
          <p:cNvSpPr/>
          <p:nvPr/>
        </p:nvSpPr>
        <p:spPr>
          <a:xfrm>
            <a:off x="665683" y="6936592"/>
            <a:ext cx="14716719" cy="180024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65683" y="6936592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20547" y="6973168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3" name="Text 31"/>
          <p:cNvSpPr/>
          <p:nvPr/>
        </p:nvSpPr>
        <p:spPr>
          <a:xfrm>
            <a:off x="738835" y="7797957"/>
            <a:ext cx="14570415" cy="17104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4" name="Shape 32"/>
          <p:cNvSpPr/>
          <p:nvPr/>
        </p:nvSpPr>
        <p:spPr>
          <a:xfrm>
            <a:off x="15792054" y="6936592"/>
            <a:ext cx="19622292" cy="31218577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5792054" y="6936592"/>
            <a:ext cx="19622292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5846918" y="6973168"/>
            <a:ext cx="1951256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7" name="Text 35"/>
          <p:cNvSpPr/>
          <p:nvPr/>
        </p:nvSpPr>
        <p:spPr>
          <a:xfrm>
            <a:off x="15865206" y="7797957"/>
            <a:ext cx="19475988" cy="303206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8" name="Shape 36"/>
          <p:cNvSpPr/>
          <p:nvPr/>
        </p:nvSpPr>
        <p:spPr>
          <a:xfrm>
            <a:off x="35823997" y="6936592"/>
            <a:ext cx="14716719" cy="180024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5823997" y="6936592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5878861" y="6973168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1" name="Text 39"/>
          <p:cNvSpPr/>
          <p:nvPr/>
        </p:nvSpPr>
        <p:spPr>
          <a:xfrm>
            <a:off x="35897149" y="7797957"/>
            <a:ext cx="14570415" cy="17104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2" name="Shape 40"/>
          <p:cNvSpPr/>
          <p:nvPr/>
        </p:nvSpPr>
        <p:spPr>
          <a:xfrm>
            <a:off x="665683" y="25246242"/>
            <a:ext cx="14716719" cy="720096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65683" y="25246242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20547" y="25282818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45" name="Text 43"/>
          <p:cNvSpPr/>
          <p:nvPr/>
        </p:nvSpPr>
        <p:spPr>
          <a:xfrm>
            <a:off x="738835" y="26107607"/>
            <a:ext cx="14570415" cy="630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46" name="Shape 44"/>
          <p:cNvSpPr/>
          <p:nvPr/>
        </p:nvSpPr>
        <p:spPr>
          <a:xfrm>
            <a:off x="35823997" y="25246242"/>
            <a:ext cx="14716719" cy="720096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5823997" y="25246242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5878861" y="25282818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9" name="Text 47"/>
          <p:cNvSpPr/>
          <p:nvPr/>
        </p:nvSpPr>
        <p:spPr>
          <a:xfrm>
            <a:off x="35897149" y="26107607"/>
            <a:ext cx="14570415" cy="630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50" name="Shape 48"/>
          <p:cNvSpPr/>
          <p:nvPr/>
        </p:nvSpPr>
        <p:spPr>
          <a:xfrm>
            <a:off x="665683" y="32754445"/>
            <a:ext cx="14716719" cy="540072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65683" y="32754445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20547" y="32791021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53" name="Text 51"/>
          <p:cNvSpPr/>
          <p:nvPr/>
        </p:nvSpPr>
        <p:spPr>
          <a:xfrm>
            <a:off x="738835" y="33615810"/>
            <a:ext cx="14570415" cy="45027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54" name="Shape 52"/>
          <p:cNvSpPr/>
          <p:nvPr/>
        </p:nvSpPr>
        <p:spPr>
          <a:xfrm>
            <a:off x="35823997" y="32754445"/>
            <a:ext cx="14716719" cy="540072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5823997" y="32754445"/>
            <a:ext cx="14716719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5878861" y="32791021"/>
            <a:ext cx="1460699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7" name="Text 55"/>
          <p:cNvSpPr/>
          <p:nvPr/>
        </p:nvSpPr>
        <p:spPr>
          <a:xfrm>
            <a:off x="35897149" y="33615810"/>
            <a:ext cx="14570415" cy="45027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