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43306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486612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29918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973224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16530"/>
            <a:ext cx="42803064" cy="243306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459836"/>
            <a:ext cx="42803064" cy="243306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03143"/>
            <a:ext cx="42803064" cy="243306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946449"/>
            <a:ext cx="42803064" cy="243306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189755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433061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676367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919673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162979"/>
            <a:ext cx="42803064" cy="243306"/>
          </a:xfrm>
          <a:prstGeom prst="rect">
            <a:avLst/>
          </a:prstGeom>
          <a:solidFill>
            <a:srgbClr val="312E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0" y="3164079"/>
            <a:ext cx="42803064" cy="242206"/>
          </a:xfrm>
          <a:prstGeom prst="rect">
            <a:avLst/>
          </a:prstGeom>
          <a:solidFill>
            <a:srgbClr val="F59E0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891655" y="272503"/>
            <a:ext cx="35019755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20" name="Text 18"/>
          <p:cNvSpPr/>
          <p:nvPr/>
        </p:nvSpPr>
        <p:spPr>
          <a:xfrm>
            <a:off x="3891655" y="1976396"/>
            <a:ext cx="35019755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1" name="Text 19"/>
          <p:cNvSpPr/>
          <p:nvPr/>
        </p:nvSpPr>
        <p:spPr>
          <a:xfrm>
            <a:off x="3891655" y="2523573"/>
            <a:ext cx="35019755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36432256" y="899018"/>
            <a:ext cx="2273699" cy="160825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3" name="Text 21"/>
          <p:cNvSpPr/>
          <p:nvPr/>
        </p:nvSpPr>
        <p:spPr>
          <a:xfrm>
            <a:off x="36432256" y="1611703"/>
            <a:ext cx="2273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4" name="Shape 22"/>
          <p:cNvSpPr/>
          <p:nvPr/>
        </p:nvSpPr>
        <p:spPr>
          <a:xfrm>
            <a:off x="39116864" y="899018"/>
            <a:ext cx="2273699" cy="1608250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dash"/>
          </a:ln>
        </p:spPr>
      </p:sp>
      <p:sp>
        <p:nvSpPr>
          <p:cNvPr id="25" name="Text 23"/>
          <p:cNvSpPr/>
          <p:nvPr/>
        </p:nvSpPr>
        <p:spPr>
          <a:xfrm>
            <a:off x="39116864" y="1611703"/>
            <a:ext cx="2273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6" name="Shape 24"/>
          <p:cNvSpPr/>
          <p:nvPr/>
        </p:nvSpPr>
        <p:spPr>
          <a:xfrm>
            <a:off x="556440" y="3648491"/>
            <a:ext cx="41690184" cy="1801409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56440" y="3648491"/>
            <a:ext cx="41690184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11304" y="3685067"/>
            <a:ext cx="4158045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9" name="Text 27"/>
          <p:cNvSpPr/>
          <p:nvPr/>
        </p:nvSpPr>
        <p:spPr>
          <a:xfrm>
            <a:off x="629592" y="4339147"/>
            <a:ext cx="41543880" cy="10741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30" name="Shape 28"/>
          <p:cNvSpPr/>
          <p:nvPr/>
        </p:nvSpPr>
        <p:spPr>
          <a:xfrm>
            <a:off x="556440" y="5571004"/>
            <a:ext cx="12301601" cy="1413151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56440" y="5571004"/>
            <a:ext cx="1230160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11304" y="5607580"/>
            <a:ext cx="121918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33" name="Text 31"/>
          <p:cNvSpPr/>
          <p:nvPr/>
        </p:nvSpPr>
        <p:spPr>
          <a:xfrm>
            <a:off x="629592" y="6261659"/>
            <a:ext cx="12155297" cy="134042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34" name="Shape 32"/>
          <p:cNvSpPr/>
          <p:nvPr/>
        </p:nvSpPr>
        <p:spPr>
          <a:xfrm>
            <a:off x="13200465" y="5571004"/>
            <a:ext cx="16402134" cy="24507988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13200465" y="5571004"/>
            <a:ext cx="16402134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13255329" y="5607580"/>
            <a:ext cx="16292406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37" name="Text 35"/>
          <p:cNvSpPr/>
          <p:nvPr/>
        </p:nvSpPr>
        <p:spPr>
          <a:xfrm>
            <a:off x="13273617" y="6261659"/>
            <a:ext cx="16255830" cy="2378075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8" name="Shape 36"/>
          <p:cNvSpPr/>
          <p:nvPr/>
        </p:nvSpPr>
        <p:spPr>
          <a:xfrm>
            <a:off x="29945024" y="5571004"/>
            <a:ext cx="12301601" cy="14131515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29945024" y="5571004"/>
            <a:ext cx="1230160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29999888" y="5607580"/>
            <a:ext cx="121918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41" name="Text 39"/>
          <p:cNvSpPr/>
          <p:nvPr/>
        </p:nvSpPr>
        <p:spPr>
          <a:xfrm>
            <a:off x="30018176" y="6261659"/>
            <a:ext cx="12155297" cy="1340428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42" name="Shape 40"/>
          <p:cNvSpPr/>
          <p:nvPr/>
        </p:nvSpPr>
        <p:spPr>
          <a:xfrm>
            <a:off x="556440" y="19944725"/>
            <a:ext cx="12301601" cy="565260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56440" y="19944725"/>
            <a:ext cx="1230160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11304" y="19981301"/>
            <a:ext cx="121918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45" name="Text 43"/>
          <p:cNvSpPr/>
          <p:nvPr/>
        </p:nvSpPr>
        <p:spPr>
          <a:xfrm>
            <a:off x="629592" y="20635380"/>
            <a:ext cx="12155297" cy="49253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46" name="Shape 44"/>
          <p:cNvSpPr/>
          <p:nvPr/>
        </p:nvSpPr>
        <p:spPr>
          <a:xfrm>
            <a:off x="29945024" y="19944725"/>
            <a:ext cx="12301601" cy="5652606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29945024" y="19944725"/>
            <a:ext cx="1230160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9999888" y="19981301"/>
            <a:ext cx="121918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9" name="Text 47"/>
          <p:cNvSpPr/>
          <p:nvPr/>
        </p:nvSpPr>
        <p:spPr>
          <a:xfrm>
            <a:off x="30018176" y="20635380"/>
            <a:ext cx="12155297" cy="49253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50" name="Shape 48"/>
          <p:cNvSpPr/>
          <p:nvPr/>
        </p:nvSpPr>
        <p:spPr>
          <a:xfrm>
            <a:off x="556440" y="25839537"/>
            <a:ext cx="12301601" cy="423945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556440" y="25839537"/>
            <a:ext cx="1230160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611304" y="25876113"/>
            <a:ext cx="121918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53" name="Text 51"/>
          <p:cNvSpPr/>
          <p:nvPr/>
        </p:nvSpPr>
        <p:spPr>
          <a:xfrm>
            <a:off x="629592" y="26530192"/>
            <a:ext cx="12155297" cy="35122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54" name="Shape 52"/>
          <p:cNvSpPr/>
          <p:nvPr/>
        </p:nvSpPr>
        <p:spPr>
          <a:xfrm>
            <a:off x="29945024" y="25839537"/>
            <a:ext cx="12301601" cy="4239454"/>
          </a:xfrm>
          <a:prstGeom prst="rect">
            <a:avLst/>
          </a:prstGeom>
          <a:solidFill>
            <a:srgbClr val="FFFFFF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29945024" y="25839537"/>
            <a:ext cx="12301601" cy="635791"/>
          </a:xfrm>
          <a:prstGeom prst="rect">
            <a:avLst/>
          </a:prstGeom>
          <a:solidFill>
            <a:srgbClr val="FEF3C7"/>
          </a:solidFill>
          <a:ln w="12700">
            <a:solidFill>
              <a:srgbClr val="C7D2FE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29999888" y="25876113"/>
            <a:ext cx="1219187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312E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7" name="Text 55"/>
          <p:cNvSpPr/>
          <p:nvPr/>
        </p:nvSpPr>
        <p:spPr>
          <a:xfrm>
            <a:off x="30018176" y="26530192"/>
            <a:ext cx="12155297" cy="35122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E1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