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15801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31602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247404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663205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079006"/>
            <a:ext cx="30275784" cy="415801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494807"/>
            <a:ext cx="30275784" cy="415801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910608"/>
            <a:ext cx="30275784" cy="415801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326410"/>
            <a:ext cx="30275784" cy="415801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742211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158012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573813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989614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405416"/>
            <a:ext cx="30275784" cy="415801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582121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5478792"/>
            <a:ext cx="30275784" cy="342425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52674" y="582122"/>
            <a:ext cx="24770435" cy="19792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20" name="Text 18"/>
          <p:cNvSpPr/>
          <p:nvPr/>
        </p:nvSpPr>
        <p:spPr>
          <a:xfrm>
            <a:off x="2752674" y="2677760"/>
            <a:ext cx="24770435" cy="10478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2752674" y="3725579"/>
            <a:ext cx="24770435" cy="16299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25769536" y="1773759"/>
            <a:ext cx="1608250" cy="227369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25769536" y="2819168"/>
            <a:ext cx="16082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27668433" y="1773759"/>
            <a:ext cx="1608250" cy="227369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27668433" y="2819168"/>
            <a:ext cx="16082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6" name="Shape 24"/>
          <p:cNvSpPr/>
          <p:nvPr/>
        </p:nvSpPr>
        <p:spPr>
          <a:xfrm>
            <a:off x="393585" y="6163641"/>
            <a:ext cx="29488614" cy="299621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93585" y="6163641"/>
            <a:ext cx="29488614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8449" y="6200217"/>
            <a:ext cx="29378886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9" name="Text 27"/>
          <p:cNvSpPr/>
          <p:nvPr/>
        </p:nvSpPr>
        <p:spPr>
          <a:xfrm>
            <a:off x="466737" y="7117370"/>
            <a:ext cx="29342310" cy="20059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30" name="Shape 28"/>
          <p:cNvSpPr/>
          <p:nvPr/>
        </p:nvSpPr>
        <p:spPr>
          <a:xfrm>
            <a:off x="393585" y="9331068"/>
            <a:ext cx="8701260" cy="19122898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393585" y="9331068"/>
            <a:ext cx="8701260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48449" y="9367644"/>
            <a:ext cx="859153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33" name="Text 31"/>
          <p:cNvSpPr/>
          <p:nvPr/>
        </p:nvSpPr>
        <p:spPr>
          <a:xfrm>
            <a:off x="466737" y="10284796"/>
            <a:ext cx="8554956" cy="181325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34" name="Shape 32"/>
          <p:cNvSpPr/>
          <p:nvPr/>
        </p:nvSpPr>
        <p:spPr>
          <a:xfrm>
            <a:off x="9337052" y="9331068"/>
            <a:ext cx="11601680" cy="331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337052" y="9331068"/>
            <a:ext cx="11601680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391916" y="9367644"/>
            <a:ext cx="1149195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7" name="Text 35"/>
          <p:cNvSpPr/>
          <p:nvPr/>
        </p:nvSpPr>
        <p:spPr>
          <a:xfrm>
            <a:off x="9410204" y="10284796"/>
            <a:ext cx="11455376" cy="322034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8" name="Shape 36"/>
          <p:cNvSpPr/>
          <p:nvPr/>
        </p:nvSpPr>
        <p:spPr>
          <a:xfrm>
            <a:off x="21180938" y="9331068"/>
            <a:ext cx="8701260" cy="19122898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1180938" y="9331068"/>
            <a:ext cx="8701260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1235802" y="9367644"/>
            <a:ext cx="859153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41" name="Text 39"/>
          <p:cNvSpPr/>
          <p:nvPr/>
        </p:nvSpPr>
        <p:spPr>
          <a:xfrm>
            <a:off x="21254090" y="10284796"/>
            <a:ext cx="8554956" cy="181325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42" name="Shape 40"/>
          <p:cNvSpPr/>
          <p:nvPr/>
        </p:nvSpPr>
        <p:spPr>
          <a:xfrm>
            <a:off x="393585" y="28796391"/>
            <a:ext cx="8701260" cy="764915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93585" y="28796391"/>
            <a:ext cx="8701260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48449" y="28832967"/>
            <a:ext cx="859153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45" name="Text 43"/>
          <p:cNvSpPr/>
          <p:nvPr/>
        </p:nvSpPr>
        <p:spPr>
          <a:xfrm>
            <a:off x="466737" y="29750119"/>
            <a:ext cx="8554956" cy="66588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46" name="Shape 44"/>
          <p:cNvSpPr/>
          <p:nvPr/>
        </p:nvSpPr>
        <p:spPr>
          <a:xfrm>
            <a:off x="21180938" y="28796391"/>
            <a:ext cx="8701260" cy="764915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1180938" y="28796391"/>
            <a:ext cx="8701260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1235802" y="28832967"/>
            <a:ext cx="859153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9" name="Text 47"/>
          <p:cNvSpPr/>
          <p:nvPr/>
        </p:nvSpPr>
        <p:spPr>
          <a:xfrm>
            <a:off x="21254090" y="29750119"/>
            <a:ext cx="8554956" cy="66588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50" name="Shape 48"/>
          <p:cNvSpPr/>
          <p:nvPr/>
        </p:nvSpPr>
        <p:spPr>
          <a:xfrm>
            <a:off x="393585" y="36787975"/>
            <a:ext cx="8701260" cy="573686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93585" y="36787975"/>
            <a:ext cx="8701260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448449" y="36824551"/>
            <a:ext cx="859153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53" name="Text 51"/>
          <p:cNvSpPr/>
          <p:nvPr/>
        </p:nvSpPr>
        <p:spPr>
          <a:xfrm>
            <a:off x="466737" y="37741703"/>
            <a:ext cx="8554956" cy="47465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54" name="Shape 52"/>
          <p:cNvSpPr/>
          <p:nvPr/>
        </p:nvSpPr>
        <p:spPr>
          <a:xfrm>
            <a:off x="21180938" y="36787975"/>
            <a:ext cx="8701260" cy="573686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1180938" y="36787975"/>
            <a:ext cx="8701260" cy="898864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1235802" y="36824551"/>
            <a:ext cx="8591532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7" name="Text 55"/>
          <p:cNvSpPr/>
          <p:nvPr/>
        </p:nvSpPr>
        <p:spPr>
          <a:xfrm>
            <a:off x="21254090" y="37741703"/>
            <a:ext cx="8554956" cy="47465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