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71760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43521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15281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87041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858801"/>
            <a:ext cx="30275784" cy="17176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30562"/>
            <a:ext cx="30275784" cy="17176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02322"/>
            <a:ext cx="30275784" cy="17176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374082"/>
            <a:ext cx="30275784" cy="17176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545843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717603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889363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061124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232884"/>
            <a:ext cx="30275784" cy="171760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2233542"/>
            <a:ext cx="30275784" cy="171103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52674" y="192372"/>
            <a:ext cx="24770435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20" name="Text 18"/>
          <p:cNvSpPr/>
          <p:nvPr/>
        </p:nvSpPr>
        <p:spPr>
          <a:xfrm>
            <a:off x="2752674" y="1393616"/>
            <a:ext cx="24770435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2752674" y="1780432"/>
            <a:ext cx="24770435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5769536" y="634262"/>
            <a:ext cx="1608250" cy="113612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25769536" y="1110882"/>
            <a:ext cx="1608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27668433" y="634262"/>
            <a:ext cx="1608250" cy="113612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27668433" y="1110882"/>
            <a:ext cx="1608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393585" y="2575747"/>
            <a:ext cx="29488614" cy="127257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93585" y="2575747"/>
            <a:ext cx="29488614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8449" y="2612323"/>
            <a:ext cx="29378886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466737" y="3079755"/>
            <a:ext cx="29342310" cy="731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30" name="Shape 28"/>
          <p:cNvSpPr/>
          <p:nvPr/>
        </p:nvSpPr>
        <p:spPr>
          <a:xfrm>
            <a:off x="393585" y="3933873"/>
            <a:ext cx="8701260" cy="998395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93585" y="3933873"/>
            <a:ext cx="8701260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48449" y="3970449"/>
            <a:ext cx="859153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466737" y="4437881"/>
            <a:ext cx="8554956" cy="94433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4" name="Shape 32"/>
          <p:cNvSpPr/>
          <p:nvPr/>
        </p:nvSpPr>
        <p:spPr>
          <a:xfrm>
            <a:off x="9337052" y="3933873"/>
            <a:ext cx="11601680" cy="1731492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337052" y="3933873"/>
            <a:ext cx="11601680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391916" y="3970449"/>
            <a:ext cx="1149195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9410204" y="4437881"/>
            <a:ext cx="11455376" cy="167743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8" name="Shape 36"/>
          <p:cNvSpPr/>
          <p:nvPr/>
        </p:nvSpPr>
        <p:spPr>
          <a:xfrm>
            <a:off x="21180938" y="3933873"/>
            <a:ext cx="8701260" cy="998395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1180938" y="3933873"/>
            <a:ext cx="8701260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1235802" y="3970449"/>
            <a:ext cx="859153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1" name="Text 39"/>
          <p:cNvSpPr/>
          <p:nvPr/>
        </p:nvSpPr>
        <p:spPr>
          <a:xfrm>
            <a:off x="21254090" y="4437881"/>
            <a:ext cx="8554956" cy="94433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2" name="Shape 40"/>
          <p:cNvSpPr/>
          <p:nvPr/>
        </p:nvSpPr>
        <p:spPr>
          <a:xfrm>
            <a:off x="393585" y="14088927"/>
            <a:ext cx="8701260" cy="399358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93585" y="14088927"/>
            <a:ext cx="8701260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48449" y="14125503"/>
            <a:ext cx="859153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45" name="Text 43"/>
          <p:cNvSpPr/>
          <p:nvPr/>
        </p:nvSpPr>
        <p:spPr>
          <a:xfrm>
            <a:off x="466737" y="14592935"/>
            <a:ext cx="8554956" cy="34529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46" name="Shape 44"/>
          <p:cNvSpPr/>
          <p:nvPr/>
        </p:nvSpPr>
        <p:spPr>
          <a:xfrm>
            <a:off x="21180938" y="14088927"/>
            <a:ext cx="8701260" cy="399358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1180938" y="14088927"/>
            <a:ext cx="8701260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1235802" y="14125503"/>
            <a:ext cx="859153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9" name="Text 47"/>
          <p:cNvSpPr/>
          <p:nvPr/>
        </p:nvSpPr>
        <p:spPr>
          <a:xfrm>
            <a:off x="21254090" y="14592935"/>
            <a:ext cx="8554956" cy="34529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50" name="Shape 48"/>
          <p:cNvSpPr/>
          <p:nvPr/>
        </p:nvSpPr>
        <p:spPr>
          <a:xfrm>
            <a:off x="393585" y="18253610"/>
            <a:ext cx="8701260" cy="299518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93585" y="18253610"/>
            <a:ext cx="8701260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48449" y="18290186"/>
            <a:ext cx="859153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53" name="Text 51"/>
          <p:cNvSpPr/>
          <p:nvPr/>
        </p:nvSpPr>
        <p:spPr>
          <a:xfrm>
            <a:off x="466737" y="18757618"/>
            <a:ext cx="8554956" cy="24546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54" name="Shape 52"/>
          <p:cNvSpPr/>
          <p:nvPr/>
        </p:nvSpPr>
        <p:spPr>
          <a:xfrm>
            <a:off x="21180938" y="18253610"/>
            <a:ext cx="8701260" cy="299518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1180938" y="18253610"/>
            <a:ext cx="8701260" cy="44914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1235802" y="18290186"/>
            <a:ext cx="859153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7" name="Text 55"/>
          <p:cNvSpPr/>
          <p:nvPr/>
        </p:nvSpPr>
        <p:spPr>
          <a:xfrm>
            <a:off x="21254090" y="18757618"/>
            <a:ext cx="8554956" cy="24546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