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294108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94108"/>
            <a:ext cx="21387816" cy="294108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88215"/>
            <a:ext cx="21387816" cy="294108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82323"/>
            <a:ext cx="21387816" cy="294108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176430"/>
            <a:ext cx="21387816" cy="294108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470538"/>
            <a:ext cx="21387816" cy="294108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764646"/>
            <a:ext cx="21387816" cy="294108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058753"/>
            <a:ext cx="21387816" cy="294108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352861"/>
            <a:ext cx="21387816" cy="294108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646969"/>
            <a:ext cx="21387816" cy="294108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941076"/>
            <a:ext cx="21387816" cy="294108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235184"/>
            <a:ext cx="21387816" cy="294108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529291"/>
            <a:ext cx="21387816" cy="294108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823399"/>
            <a:ext cx="21387816" cy="294108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387816" cy="411750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3875300"/>
            <a:ext cx="21387816" cy="242206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944580" y="411751"/>
            <a:ext cx="17498656" cy="1399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20" name="Text 18"/>
          <p:cNvSpPr/>
          <p:nvPr/>
        </p:nvSpPr>
        <p:spPr>
          <a:xfrm>
            <a:off x="1944580" y="1894053"/>
            <a:ext cx="17498656" cy="74115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1944580" y="2635204"/>
            <a:ext cx="17498656" cy="1152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18204453" y="1254628"/>
            <a:ext cx="1136121" cy="160825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18204453" y="1967313"/>
            <a:ext cx="113612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19545897" y="1254628"/>
            <a:ext cx="1136121" cy="160825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19545897" y="1967313"/>
            <a:ext cx="113612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6" name="Shape 24"/>
          <p:cNvSpPr/>
          <p:nvPr/>
        </p:nvSpPr>
        <p:spPr>
          <a:xfrm>
            <a:off x="278042" y="4359713"/>
            <a:ext cx="20831733" cy="211930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278042" y="4359713"/>
            <a:ext cx="20831733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32906" y="4396289"/>
            <a:ext cx="20722005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9" name="Text 27"/>
          <p:cNvSpPr/>
          <p:nvPr/>
        </p:nvSpPr>
        <p:spPr>
          <a:xfrm>
            <a:off x="351194" y="5050368"/>
            <a:ext cx="20685429" cy="13920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30" name="Shape 28"/>
          <p:cNvSpPr/>
          <p:nvPr/>
        </p:nvSpPr>
        <p:spPr>
          <a:xfrm>
            <a:off x="278042" y="6600121"/>
            <a:ext cx="6146858" cy="1352615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78042" y="6600121"/>
            <a:ext cx="6146858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32906" y="6636697"/>
            <a:ext cx="603713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33" name="Text 31"/>
          <p:cNvSpPr/>
          <p:nvPr/>
        </p:nvSpPr>
        <p:spPr>
          <a:xfrm>
            <a:off x="351194" y="7290776"/>
            <a:ext cx="6000554" cy="12798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34" name="Shape 32"/>
          <p:cNvSpPr/>
          <p:nvPr/>
        </p:nvSpPr>
        <p:spPr>
          <a:xfrm>
            <a:off x="6596002" y="6600121"/>
            <a:ext cx="8195811" cy="2347887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596002" y="6600121"/>
            <a:ext cx="8195811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650866" y="6636697"/>
            <a:ext cx="808608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37" name="Text 35"/>
          <p:cNvSpPr/>
          <p:nvPr/>
        </p:nvSpPr>
        <p:spPr>
          <a:xfrm>
            <a:off x="6669154" y="7290776"/>
            <a:ext cx="8049507" cy="2275163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8" name="Shape 36"/>
          <p:cNvSpPr/>
          <p:nvPr/>
        </p:nvSpPr>
        <p:spPr>
          <a:xfrm>
            <a:off x="14962916" y="6600121"/>
            <a:ext cx="6146858" cy="13526152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14962916" y="6600121"/>
            <a:ext cx="6146858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15017780" y="6636697"/>
            <a:ext cx="603713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41" name="Text 39"/>
          <p:cNvSpPr/>
          <p:nvPr/>
        </p:nvSpPr>
        <p:spPr>
          <a:xfrm>
            <a:off x="15036068" y="7290776"/>
            <a:ext cx="6000554" cy="12798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42" name="Shape 40"/>
          <p:cNvSpPr/>
          <p:nvPr/>
        </p:nvSpPr>
        <p:spPr>
          <a:xfrm>
            <a:off x="278042" y="20368479"/>
            <a:ext cx="6146858" cy="541046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278042" y="20368479"/>
            <a:ext cx="6146858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332906" y="20405055"/>
            <a:ext cx="603713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45" name="Text 43"/>
          <p:cNvSpPr/>
          <p:nvPr/>
        </p:nvSpPr>
        <p:spPr>
          <a:xfrm>
            <a:off x="351194" y="21059134"/>
            <a:ext cx="6000554" cy="46832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46" name="Shape 44"/>
          <p:cNvSpPr/>
          <p:nvPr/>
        </p:nvSpPr>
        <p:spPr>
          <a:xfrm>
            <a:off x="14962916" y="20368479"/>
            <a:ext cx="6146858" cy="5410461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14962916" y="20368479"/>
            <a:ext cx="6146858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5017780" y="20405055"/>
            <a:ext cx="603713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9" name="Text 47"/>
          <p:cNvSpPr/>
          <p:nvPr/>
        </p:nvSpPr>
        <p:spPr>
          <a:xfrm>
            <a:off x="15036068" y="21059134"/>
            <a:ext cx="6000554" cy="46832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50" name="Shape 48"/>
          <p:cNvSpPr/>
          <p:nvPr/>
        </p:nvSpPr>
        <p:spPr>
          <a:xfrm>
            <a:off x="278042" y="26021146"/>
            <a:ext cx="6146858" cy="405784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278042" y="26021146"/>
            <a:ext cx="6146858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332906" y="26057722"/>
            <a:ext cx="603713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53" name="Text 51"/>
          <p:cNvSpPr/>
          <p:nvPr/>
        </p:nvSpPr>
        <p:spPr>
          <a:xfrm>
            <a:off x="351194" y="26711801"/>
            <a:ext cx="6000554" cy="33306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54" name="Shape 52"/>
          <p:cNvSpPr/>
          <p:nvPr/>
        </p:nvSpPr>
        <p:spPr>
          <a:xfrm>
            <a:off x="14962916" y="26021146"/>
            <a:ext cx="6146858" cy="405784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4962916" y="26021146"/>
            <a:ext cx="6146858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15017780" y="26057722"/>
            <a:ext cx="603713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57" name="Text 55"/>
          <p:cNvSpPr/>
          <p:nvPr/>
        </p:nvSpPr>
        <p:spPr>
          <a:xfrm>
            <a:off x="15036068" y="26711801"/>
            <a:ext cx="6000554" cy="33306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