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3739530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13728" y="373953"/>
            <a:ext cx="17918143" cy="1271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2013728" y="1720184"/>
            <a:ext cx="17918143" cy="6731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013728" y="2393299"/>
            <a:ext cx="17918143" cy="10470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8664294" y="998086"/>
            <a:ext cx="1162239" cy="174335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664294" y="1778325"/>
            <a:ext cx="116223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0037211" y="998086"/>
            <a:ext cx="1162239" cy="174335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0037211" y="1778325"/>
            <a:ext cx="116223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07238" y="4002877"/>
            <a:ext cx="10577779" cy="647224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07238" y="4002877"/>
            <a:ext cx="10577779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2102" y="4039453"/>
            <a:ext cx="1046805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380390" y="4749028"/>
            <a:ext cx="10431475" cy="5689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11060582" y="4002877"/>
            <a:ext cx="10577779" cy="647224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60582" y="4002877"/>
            <a:ext cx="10577779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115446" y="4039453"/>
            <a:ext cx="1046805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11133734" y="4749028"/>
            <a:ext cx="10431475" cy="5689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307238" y="10738471"/>
            <a:ext cx="10577779" cy="517779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07238" y="10738471"/>
            <a:ext cx="10577779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2102" y="10775047"/>
            <a:ext cx="1046805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380390" y="11484622"/>
            <a:ext cx="10431475" cy="43950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11060582" y="10738471"/>
            <a:ext cx="10577779" cy="517779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060582" y="10738471"/>
            <a:ext cx="10577779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115446" y="10775047"/>
            <a:ext cx="1046805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11133734" y="11484622"/>
            <a:ext cx="10431475" cy="43950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307238" y="16179616"/>
            <a:ext cx="10577779" cy="406826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07238" y="16179616"/>
            <a:ext cx="10577779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2102" y="16216192"/>
            <a:ext cx="1046805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380390" y="16925766"/>
            <a:ext cx="10431475" cy="32855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11060582" y="16179616"/>
            <a:ext cx="10577779" cy="406826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060582" y="16179616"/>
            <a:ext cx="10577779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1115446" y="16216192"/>
            <a:ext cx="1046805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11133734" y="16925766"/>
            <a:ext cx="10431475" cy="32855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307238" y="20511233"/>
            <a:ext cx="10577779" cy="1217673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07238" y="20511233"/>
            <a:ext cx="10577779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62102" y="20547809"/>
            <a:ext cx="1046805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380390" y="21257383"/>
            <a:ext cx="10431475" cy="113940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11060582" y="20511233"/>
            <a:ext cx="10577779" cy="924606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1060582" y="20511233"/>
            <a:ext cx="10577779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1115446" y="20547809"/>
            <a:ext cx="1046805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11133734" y="21257383"/>
            <a:ext cx="10431475" cy="84633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43" name="Shape 41"/>
          <p:cNvSpPr/>
          <p:nvPr/>
        </p:nvSpPr>
        <p:spPr>
          <a:xfrm>
            <a:off x="11060582" y="30020647"/>
            <a:ext cx="10577779" cy="1479371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1060582" y="30020647"/>
            <a:ext cx="10577779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1115446" y="30057223"/>
            <a:ext cx="1046805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6" name="Text 44"/>
          <p:cNvSpPr/>
          <p:nvPr/>
        </p:nvSpPr>
        <p:spPr>
          <a:xfrm>
            <a:off x="11133734" y="30766797"/>
            <a:ext cx="10431475" cy="6966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47" name="Shape 45"/>
          <p:cNvSpPr/>
          <p:nvPr/>
        </p:nvSpPr>
        <p:spPr>
          <a:xfrm>
            <a:off x="11060582" y="31763365"/>
            <a:ext cx="10577779" cy="92460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1060582" y="31763365"/>
            <a:ext cx="10577779" cy="691286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1115446" y="31799941"/>
            <a:ext cx="1046805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50" name="Text 48"/>
          <p:cNvSpPr/>
          <p:nvPr/>
        </p:nvSpPr>
        <p:spPr>
          <a:xfrm>
            <a:off x="11133734" y="32509515"/>
            <a:ext cx="10431475" cy="141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