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996441" y="688410"/>
            <a:ext cx="174335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996441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55816" y="688410"/>
            <a:ext cx="174335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55816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60858" y="2714624"/>
            <a:ext cx="15866669" cy="430394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2714624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2751200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34010" y="3230346"/>
            <a:ext cx="15720365" cy="37516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6590874" y="2714624"/>
            <a:ext cx="15866669" cy="430394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590874" y="2714624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645738" y="2751200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6664026" y="3230346"/>
            <a:ext cx="15720365" cy="37516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460858" y="7194133"/>
            <a:ext cx="15866669" cy="344315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0858" y="7194133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5722" y="7230709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534010" y="7709854"/>
            <a:ext cx="15720365" cy="28908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6590874" y="7194133"/>
            <a:ext cx="15866669" cy="344315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590874" y="7194133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45738" y="7230709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6664026" y="7709854"/>
            <a:ext cx="15720365" cy="28908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460858" y="10812852"/>
            <a:ext cx="15866669" cy="270533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0858" y="10812852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5722" y="10849428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534010" y="11328574"/>
            <a:ext cx="15720365" cy="21530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6590874" y="10812852"/>
            <a:ext cx="15866669" cy="270533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590874" y="10812852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45738" y="10849428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6664026" y="11328574"/>
            <a:ext cx="15720365" cy="21530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460858" y="13693753"/>
            <a:ext cx="15866669" cy="809822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13693753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13730329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534010" y="14209474"/>
            <a:ext cx="15720365" cy="75459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6590874" y="13693753"/>
            <a:ext cx="15866669" cy="614849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590874" y="13693753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645738" y="13730329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6664026" y="14209474"/>
            <a:ext cx="15720365" cy="55961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16590874" y="20017808"/>
            <a:ext cx="15866669" cy="9837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6590874" y="20017808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645738" y="20054384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16664026" y="20533530"/>
            <a:ext cx="15720365" cy="431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6590874" y="21177132"/>
            <a:ext cx="15866669" cy="61484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6590874" y="21177132"/>
            <a:ext cx="15866669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6645738" y="21213708"/>
            <a:ext cx="1575694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6664026" y="21692853"/>
            <a:ext cx="15720365" cy="625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