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4986040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20592" y="498604"/>
            <a:ext cx="26877215" cy="16952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3020592" y="2293579"/>
            <a:ext cx="26877215" cy="8974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020592" y="3191066"/>
            <a:ext cx="26877215" cy="13960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27996441" y="1330781"/>
            <a:ext cx="1743358" cy="232447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7996441" y="2401580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0055816" y="1330781"/>
            <a:ext cx="1743358" cy="232447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55816" y="2401580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460858" y="5337170"/>
            <a:ext cx="15866669" cy="862966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5337170"/>
            <a:ext cx="15866669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5373746"/>
            <a:ext cx="1575694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534010" y="6313749"/>
            <a:ext cx="15720365" cy="76165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6590874" y="5337170"/>
            <a:ext cx="15866669" cy="862966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590874" y="5337170"/>
            <a:ext cx="15866669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6645738" y="5373746"/>
            <a:ext cx="1575694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6664026" y="6313749"/>
            <a:ext cx="15720365" cy="76165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460858" y="14317962"/>
            <a:ext cx="15866669" cy="690373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0858" y="14317962"/>
            <a:ext cx="15866669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15722" y="14354538"/>
            <a:ext cx="1575694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534010" y="15294541"/>
            <a:ext cx="15720365" cy="58905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6590874" y="14317962"/>
            <a:ext cx="15866669" cy="690373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6590874" y="14317962"/>
            <a:ext cx="15866669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645738" y="14354538"/>
            <a:ext cx="1575694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16664026" y="15294541"/>
            <a:ext cx="15720365" cy="58905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460858" y="21572821"/>
            <a:ext cx="15866669" cy="542435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0858" y="21572821"/>
            <a:ext cx="15866669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15722" y="21609397"/>
            <a:ext cx="1575694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534010" y="22549401"/>
            <a:ext cx="15720365" cy="44112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6590874" y="21572821"/>
            <a:ext cx="15866669" cy="542435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6590874" y="21572821"/>
            <a:ext cx="15866669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6645738" y="21609397"/>
            <a:ext cx="1575694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16664026" y="22549401"/>
            <a:ext cx="15720365" cy="44112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460858" y="27348310"/>
            <a:ext cx="15866669" cy="1623565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60858" y="27348310"/>
            <a:ext cx="15866669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15722" y="27384886"/>
            <a:ext cx="1575694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534010" y="28324889"/>
            <a:ext cx="15720365" cy="15222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6590874" y="27348310"/>
            <a:ext cx="15866669" cy="1232808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6590874" y="27348310"/>
            <a:ext cx="15866669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6645738" y="27384886"/>
            <a:ext cx="1575694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16664026" y="28324889"/>
            <a:ext cx="15720365" cy="113149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16590874" y="40027529"/>
            <a:ext cx="15866669" cy="1972494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6590874" y="40027529"/>
            <a:ext cx="15866669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6645738" y="40064105"/>
            <a:ext cx="1575694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6" name="Text 44"/>
          <p:cNvSpPr/>
          <p:nvPr/>
        </p:nvSpPr>
        <p:spPr>
          <a:xfrm>
            <a:off x="16664026" y="41004108"/>
            <a:ext cx="15720365" cy="9593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16590874" y="42351153"/>
            <a:ext cx="15866669" cy="123280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6590874" y="42351153"/>
            <a:ext cx="15866669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6645738" y="42387729"/>
            <a:ext cx="1575694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50" name="Text 48"/>
          <p:cNvSpPr/>
          <p:nvPr/>
        </p:nvSpPr>
        <p:spPr>
          <a:xfrm>
            <a:off x="16664026" y="43327732"/>
            <a:ext cx="15720365" cy="2196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