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8404800" cy="38404800"/>
  <p:notesSz cx="38404800" cy="384048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0" cy="3840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8404800" cy="4362785"/>
          </a:xfrm>
          <a:prstGeom prst="rect">
            <a:avLst/>
          </a:prstGeom>
          <a:solidFill>
            <a:srgbClr val="1D4ED8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524024" y="655641"/>
            <a:ext cx="31356751" cy="16496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8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9800" dirty="0"/>
          </a:p>
        </p:txBody>
      </p:sp>
      <p:sp>
        <p:nvSpPr>
          <p:cNvPr id="5" name="Text 3"/>
          <p:cNvSpPr/>
          <p:nvPr/>
        </p:nvSpPr>
        <p:spPr>
          <a:xfrm>
            <a:off x="3524024" y="2470287"/>
            <a:ext cx="31356751" cy="4194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24024" y="3054690"/>
            <a:ext cx="31356751" cy="6524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32662514" y="1164434"/>
            <a:ext cx="2033918" cy="2033918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2662514" y="2089953"/>
            <a:ext cx="203391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35065119" y="1164434"/>
            <a:ext cx="2033918" cy="2033918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5065119" y="2089953"/>
            <a:ext cx="203391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11" name="Shape 9"/>
          <p:cNvSpPr/>
          <p:nvPr/>
        </p:nvSpPr>
        <p:spPr>
          <a:xfrm>
            <a:off x="537667" y="4670024"/>
            <a:ext cx="18511114" cy="7550955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37667" y="4670024"/>
            <a:ext cx="18511114" cy="806501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2531" y="4706600"/>
            <a:ext cx="18401386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200" dirty="0"/>
          </a:p>
        </p:txBody>
      </p:sp>
      <p:sp>
        <p:nvSpPr>
          <p:cNvPr id="14" name="Text 12"/>
          <p:cNvSpPr/>
          <p:nvPr/>
        </p:nvSpPr>
        <p:spPr>
          <a:xfrm>
            <a:off x="610819" y="5531388"/>
            <a:ext cx="18364810" cy="66530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15" name="Shape 13"/>
          <p:cNvSpPr/>
          <p:nvPr/>
        </p:nvSpPr>
        <p:spPr>
          <a:xfrm>
            <a:off x="19356019" y="4670024"/>
            <a:ext cx="18511114" cy="7550955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9356019" y="4670024"/>
            <a:ext cx="18511114" cy="806501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9410883" y="4706600"/>
            <a:ext cx="18401386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200" dirty="0"/>
          </a:p>
        </p:txBody>
      </p:sp>
      <p:sp>
        <p:nvSpPr>
          <p:cNvPr id="18" name="Text 16"/>
          <p:cNvSpPr/>
          <p:nvPr/>
        </p:nvSpPr>
        <p:spPr>
          <a:xfrm>
            <a:off x="19429171" y="5531388"/>
            <a:ext cx="18364810" cy="66530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19" name="Shape 17"/>
          <p:cNvSpPr/>
          <p:nvPr/>
        </p:nvSpPr>
        <p:spPr>
          <a:xfrm>
            <a:off x="537667" y="12528217"/>
            <a:ext cx="18511114" cy="6040764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37667" y="12528217"/>
            <a:ext cx="18511114" cy="806501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92531" y="12564793"/>
            <a:ext cx="18401386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200" dirty="0"/>
          </a:p>
        </p:txBody>
      </p:sp>
      <p:sp>
        <p:nvSpPr>
          <p:cNvPr id="22" name="Text 20"/>
          <p:cNvSpPr/>
          <p:nvPr/>
        </p:nvSpPr>
        <p:spPr>
          <a:xfrm>
            <a:off x="610819" y="13389581"/>
            <a:ext cx="18364810" cy="51428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23" name="Shape 21"/>
          <p:cNvSpPr/>
          <p:nvPr/>
        </p:nvSpPr>
        <p:spPr>
          <a:xfrm>
            <a:off x="19356019" y="12528217"/>
            <a:ext cx="18511114" cy="6040764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9356019" y="12528217"/>
            <a:ext cx="18511114" cy="806501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9410883" y="12564793"/>
            <a:ext cx="18401386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200" dirty="0"/>
          </a:p>
        </p:txBody>
      </p:sp>
      <p:sp>
        <p:nvSpPr>
          <p:cNvPr id="26" name="Text 24"/>
          <p:cNvSpPr/>
          <p:nvPr/>
        </p:nvSpPr>
        <p:spPr>
          <a:xfrm>
            <a:off x="19429171" y="13389581"/>
            <a:ext cx="18364810" cy="51428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27" name="Shape 25"/>
          <p:cNvSpPr/>
          <p:nvPr/>
        </p:nvSpPr>
        <p:spPr>
          <a:xfrm>
            <a:off x="537667" y="18876219"/>
            <a:ext cx="18511114" cy="4746314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37667" y="18876219"/>
            <a:ext cx="18511114" cy="806501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92531" y="18912795"/>
            <a:ext cx="18401386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200" dirty="0"/>
          </a:p>
        </p:txBody>
      </p:sp>
      <p:sp>
        <p:nvSpPr>
          <p:cNvPr id="30" name="Text 28"/>
          <p:cNvSpPr/>
          <p:nvPr/>
        </p:nvSpPr>
        <p:spPr>
          <a:xfrm>
            <a:off x="610819" y="19737583"/>
            <a:ext cx="18364810" cy="3848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400" dirty="0"/>
          </a:p>
        </p:txBody>
      </p:sp>
      <p:sp>
        <p:nvSpPr>
          <p:cNvPr id="31" name="Shape 29"/>
          <p:cNvSpPr/>
          <p:nvPr/>
        </p:nvSpPr>
        <p:spPr>
          <a:xfrm>
            <a:off x="19356019" y="18876219"/>
            <a:ext cx="18511114" cy="4746314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9356019" y="18876219"/>
            <a:ext cx="18511114" cy="806501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9410883" y="18912795"/>
            <a:ext cx="18401386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200" dirty="0"/>
          </a:p>
        </p:txBody>
      </p:sp>
      <p:sp>
        <p:nvSpPr>
          <p:cNvPr id="34" name="Text 32"/>
          <p:cNvSpPr/>
          <p:nvPr/>
        </p:nvSpPr>
        <p:spPr>
          <a:xfrm>
            <a:off x="19429171" y="19737583"/>
            <a:ext cx="18364810" cy="3848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35" name="Shape 33"/>
          <p:cNvSpPr/>
          <p:nvPr/>
        </p:nvSpPr>
        <p:spPr>
          <a:xfrm>
            <a:off x="537667" y="23929771"/>
            <a:ext cx="18511114" cy="14206195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37667" y="23929771"/>
            <a:ext cx="18511114" cy="806501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92531" y="23966347"/>
            <a:ext cx="18401386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200" dirty="0"/>
          </a:p>
        </p:txBody>
      </p:sp>
      <p:sp>
        <p:nvSpPr>
          <p:cNvPr id="38" name="Text 36"/>
          <p:cNvSpPr/>
          <p:nvPr/>
        </p:nvSpPr>
        <p:spPr>
          <a:xfrm>
            <a:off x="610819" y="24791136"/>
            <a:ext cx="18364810" cy="133082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39" name="Shape 37"/>
          <p:cNvSpPr/>
          <p:nvPr/>
        </p:nvSpPr>
        <p:spPr>
          <a:xfrm>
            <a:off x="19356019" y="23929771"/>
            <a:ext cx="18511114" cy="10787078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9356019" y="23929771"/>
            <a:ext cx="18511114" cy="806501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9410883" y="23966347"/>
            <a:ext cx="18401386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4200" dirty="0"/>
          </a:p>
        </p:txBody>
      </p:sp>
      <p:sp>
        <p:nvSpPr>
          <p:cNvPr id="42" name="Text 40"/>
          <p:cNvSpPr/>
          <p:nvPr/>
        </p:nvSpPr>
        <p:spPr>
          <a:xfrm>
            <a:off x="19429171" y="24791136"/>
            <a:ext cx="18364810" cy="98891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3400" dirty="0"/>
          </a:p>
        </p:txBody>
      </p:sp>
      <p:sp>
        <p:nvSpPr>
          <p:cNvPr id="43" name="Shape 41"/>
          <p:cNvSpPr/>
          <p:nvPr/>
        </p:nvSpPr>
        <p:spPr>
          <a:xfrm>
            <a:off x="19356019" y="35024088"/>
            <a:ext cx="18511114" cy="1725932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19356019" y="35024088"/>
            <a:ext cx="18511114" cy="806501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19410883" y="35060664"/>
            <a:ext cx="18401386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200" dirty="0"/>
          </a:p>
        </p:txBody>
      </p:sp>
      <p:sp>
        <p:nvSpPr>
          <p:cNvPr id="46" name="Text 44"/>
          <p:cNvSpPr/>
          <p:nvPr/>
        </p:nvSpPr>
        <p:spPr>
          <a:xfrm>
            <a:off x="19429171" y="35885453"/>
            <a:ext cx="18364810" cy="8279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400" dirty="0"/>
          </a:p>
        </p:txBody>
      </p:sp>
      <p:sp>
        <p:nvSpPr>
          <p:cNvPr id="47" name="Shape 45"/>
          <p:cNvSpPr/>
          <p:nvPr/>
        </p:nvSpPr>
        <p:spPr>
          <a:xfrm>
            <a:off x="19356019" y="37057259"/>
            <a:ext cx="18511114" cy="1078708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19356019" y="37057259"/>
            <a:ext cx="18511114" cy="806501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9410883" y="37093835"/>
            <a:ext cx="18401386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4200" dirty="0"/>
          </a:p>
        </p:txBody>
      </p:sp>
      <p:sp>
        <p:nvSpPr>
          <p:cNvPr id="50" name="Text 48"/>
          <p:cNvSpPr/>
          <p:nvPr/>
        </p:nvSpPr>
        <p:spPr>
          <a:xfrm>
            <a:off x="19429171" y="37918623"/>
            <a:ext cx="18364810" cy="1807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