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817047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581705"/>
            <a:ext cx="31356751" cy="1977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524024" y="2675842"/>
            <a:ext cx="31356751" cy="10470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524024" y="3722910"/>
            <a:ext cx="31356751" cy="16287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662514" y="1552578"/>
            <a:ext cx="2033918" cy="271189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662514" y="281708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65119" y="1552578"/>
            <a:ext cx="2033918" cy="271189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65119" y="281708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37667" y="6226698"/>
            <a:ext cx="18511114" cy="100679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6226698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6263274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10819" y="7356897"/>
            <a:ext cx="18364810" cy="8901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9356019" y="6226698"/>
            <a:ext cx="18511114" cy="100679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356019" y="6226698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410883" y="6263274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9429171" y="7356897"/>
            <a:ext cx="18364810" cy="89011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537667" y="16704289"/>
            <a:ext cx="18511114" cy="8054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37667" y="16704289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" y="16740865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610819" y="17834487"/>
            <a:ext cx="18364810" cy="688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9356019" y="16704289"/>
            <a:ext cx="18511114" cy="8054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356019" y="16704289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410883" y="16740865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9429171" y="17834487"/>
            <a:ext cx="18364810" cy="688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537667" y="25168292"/>
            <a:ext cx="18511114" cy="632841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37667" y="25168292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2531" y="25204868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610819" y="26298490"/>
            <a:ext cx="18364810" cy="5161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9356019" y="25168292"/>
            <a:ext cx="18511114" cy="632841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356019" y="25168292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410883" y="25204868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9429171" y="26298490"/>
            <a:ext cx="18364810" cy="5161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537667" y="31906362"/>
            <a:ext cx="18511114" cy="1894159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" y="31906362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2531" y="31942938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10819" y="33036560"/>
            <a:ext cx="18364810" cy="17774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9356019" y="31906362"/>
            <a:ext cx="18511114" cy="1438277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9356019" y="31906362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410883" y="31942938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9429171" y="33036560"/>
            <a:ext cx="18364810" cy="132159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9356019" y="46698784"/>
            <a:ext cx="18511114" cy="230124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9356019" y="46698784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9410883" y="46735360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9429171" y="47828982"/>
            <a:ext cx="18364810" cy="11344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19356019" y="49409678"/>
            <a:ext cx="18511114" cy="143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9356019" y="49409678"/>
            <a:ext cx="18511114" cy="107533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9410883" y="49446254"/>
            <a:ext cx="1840138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19429171" y="50539877"/>
            <a:ext cx="18364810" cy="2715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