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328588" y="884501"/>
            <a:ext cx="232447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28588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74421" y="884501"/>
            <a:ext cx="232447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74421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14477" y="3106806"/>
            <a:ext cx="21155558" cy="421119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106806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3143382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87629" y="3622528"/>
            <a:ext cx="21009254" cy="36589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22121165" y="3106806"/>
            <a:ext cx="21155558" cy="421119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121165" y="3106806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76029" y="3143382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22194317" y="3622528"/>
            <a:ext cx="21009254" cy="36589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614477" y="7493569"/>
            <a:ext cx="21155558" cy="336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7493569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7530145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687629" y="8009290"/>
            <a:ext cx="21009254" cy="28166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22121165" y="7493569"/>
            <a:ext cx="21155558" cy="336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121165" y="7493569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76029" y="7530145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22194317" y="8009290"/>
            <a:ext cx="21009254" cy="28166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614477" y="11038092"/>
            <a:ext cx="21155558" cy="26470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11038092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11074668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687629" y="11553813"/>
            <a:ext cx="21009254" cy="2094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22121165" y="11038092"/>
            <a:ext cx="21155558" cy="26470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121165" y="11038092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76029" y="11074668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22194317" y="11553813"/>
            <a:ext cx="21009254" cy="2094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614477" y="13860695"/>
            <a:ext cx="21155558" cy="793128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13860695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13897271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687629" y="14376417"/>
            <a:ext cx="21009254" cy="73789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22121165" y="13860695"/>
            <a:ext cx="21155558" cy="601599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121165" y="13860695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176029" y="13897271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22194317" y="14376417"/>
            <a:ext cx="21009254" cy="5463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43" name="Shape 41"/>
          <p:cNvSpPr/>
          <p:nvPr/>
        </p:nvSpPr>
        <p:spPr>
          <a:xfrm>
            <a:off x="22121165" y="20052257"/>
            <a:ext cx="21155558" cy="9625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2121165" y="20052257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2176029" y="20088833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6" name="Text 44"/>
          <p:cNvSpPr/>
          <p:nvPr/>
        </p:nvSpPr>
        <p:spPr>
          <a:xfrm>
            <a:off x="22194317" y="20567978"/>
            <a:ext cx="21009254" cy="410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47" name="Shape 45"/>
          <p:cNvSpPr/>
          <p:nvPr/>
        </p:nvSpPr>
        <p:spPr>
          <a:xfrm>
            <a:off x="22121165" y="21190381"/>
            <a:ext cx="21155558" cy="60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121165" y="21190381"/>
            <a:ext cx="21155558" cy="460858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76029" y="21226957"/>
            <a:ext cx="210458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50" name="Text 48"/>
          <p:cNvSpPr/>
          <p:nvPr/>
        </p:nvSpPr>
        <p:spPr>
          <a:xfrm>
            <a:off x="22194317" y="21706103"/>
            <a:ext cx="21009254" cy="493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