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287380"/>
            <a:ext cx="35836287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4027457" y="2084987"/>
            <a:ext cx="35836287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027457" y="2661806"/>
            <a:ext cx="35836287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328588" y="924448"/>
            <a:ext cx="2324478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328588" y="1704687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074421" y="924448"/>
            <a:ext cx="2324478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74421" y="1704687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14477" y="3855601"/>
            <a:ext cx="21155558" cy="650707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3855601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3892177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687629" y="4601751"/>
            <a:ext cx="21009254" cy="57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22121165" y="3855601"/>
            <a:ext cx="21155558" cy="650707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121165" y="3855601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176029" y="3892177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22194317" y="4601751"/>
            <a:ext cx="21009254" cy="57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614477" y="10626024"/>
            <a:ext cx="21155558" cy="520566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477" y="10626024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9341" y="10662600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687629" y="11372174"/>
            <a:ext cx="21009254" cy="44229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22121165" y="10626024"/>
            <a:ext cx="21155558" cy="520566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121165" y="10626024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176029" y="10662600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22194317" y="11372174"/>
            <a:ext cx="21009254" cy="44229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614477" y="16095032"/>
            <a:ext cx="21155558" cy="40901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4477" y="16095032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9341" y="16131608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687629" y="16841182"/>
            <a:ext cx="21009254" cy="3307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2121165" y="16095032"/>
            <a:ext cx="21155558" cy="40901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121165" y="16095032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176029" y="16131608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22194317" y="16841182"/>
            <a:ext cx="21009254" cy="3307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614477" y="20448541"/>
            <a:ext cx="21155558" cy="1223943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20448541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20485117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687629" y="21194691"/>
            <a:ext cx="21009254" cy="11456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2121165" y="20448541"/>
            <a:ext cx="21155558" cy="929582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121165" y="20448541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176029" y="20485117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22194317" y="21194691"/>
            <a:ext cx="21009254" cy="8513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22121165" y="30007710"/>
            <a:ext cx="21155558" cy="148733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2121165" y="30007710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2176029" y="30044286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22194317" y="30753861"/>
            <a:ext cx="21009254" cy="704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2121165" y="31758389"/>
            <a:ext cx="21155558" cy="92958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121165" y="31758389"/>
            <a:ext cx="21155558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176029" y="31794965"/>
            <a:ext cx="2104583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22194317" y="32504539"/>
            <a:ext cx="21009254" cy="146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