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4986040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746097"/>
            <a:ext cx="35836287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027457" y="2824847"/>
            <a:ext cx="35836287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027457" y="3493610"/>
            <a:ext cx="35836287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328588" y="1330781"/>
            <a:ext cx="232447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28588" y="2401580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74421" y="1330781"/>
            <a:ext cx="232447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74421" y="2401580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5337170"/>
            <a:ext cx="21155558" cy="86296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5337170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5373746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6313749"/>
            <a:ext cx="21009254" cy="7616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2121165" y="5337170"/>
            <a:ext cx="21155558" cy="86296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121165" y="5337170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176029" y="5373746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2194317" y="6313749"/>
            <a:ext cx="21009254" cy="7616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614477" y="14317962"/>
            <a:ext cx="21155558" cy="69037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14317962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14354538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687629" y="15294541"/>
            <a:ext cx="21009254" cy="58905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2121165" y="14317962"/>
            <a:ext cx="21155558" cy="69037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121165" y="14317962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176029" y="14354538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2194317" y="15294541"/>
            <a:ext cx="21009254" cy="58905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614477" y="21572821"/>
            <a:ext cx="21155558" cy="54243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21572821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21609397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687629" y="22549401"/>
            <a:ext cx="21009254" cy="4411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2121165" y="21572821"/>
            <a:ext cx="21155558" cy="542435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121165" y="21572821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176029" y="21609397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2194317" y="22549401"/>
            <a:ext cx="21009254" cy="4411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14477" y="27348310"/>
            <a:ext cx="21155558" cy="1623565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27348310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27384886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87629" y="28324889"/>
            <a:ext cx="21009254" cy="1522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2121165" y="27348310"/>
            <a:ext cx="21155558" cy="1232808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121165" y="27348310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176029" y="27384886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2194317" y="28324889"/>
            <a:ext cx="21009254" cy="11314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22121165" y="40027529"/>
            <a:ext cx="21155558" cy="1972494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2121165" y="40027529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2176029" y="40064105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22194317" y="41004108"/>
            <a:ext cx="21009254" cy="9593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2121165" y="42351153"/>
            <a:ext cx="21155558" cy="123280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121165" y="42351153"/>
            <a:ext cx="21155558" cy="921715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176029" y="42387729"/>
            <a:ext cx="210458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2194317" y="43327732"/>
            <a:ext cx="21009254" cy="2196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