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51206400" cy="38404800"/>
  <p:notesSz cx="38404800" cy="51206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1206400" cy="3840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51206400" cy="4190649"/>
          </a:xfrm>
          <a:prstGeom prst="rect">
            <a:avLst/>
          </a:prstGeom>
          <a:solidFill>
            <a:srgbClr val="1D4ED8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698699" y="335252"/>
            <a:ext cx="41809001" cy="1905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5" name="Text 3"/>
          <p:cNvSpPr/>
          <p:nvPr/>
        </p:nvSpPr>
        <p:spPr>
          <a:xfrm>
            <a:off x="4698699" y="2431040"/>
            <a:ext cx="41809001" cy="482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4698699" y="3104370"/>
            <a:ext cx="41809001" cy="7510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43550019" y="1078365"/>
            <a:ext cx="2711891" cy="2033918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43550019" y="2003884"/>
            <a:ext cx="271189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46753491" y="1078365"/>
            <a:ext cx="2711891" cy="2033918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6753491" y="2003884"/>
            <a:ext cx="271189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716890" y="4497887"/>
            <a:ext cx="24681485" cy="7591663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16890" y="4497887"/>
            <a:ext cx="24681485" cy="80650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71754" y="4534463"/>
            <a:ext cx="2457175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790042" y="5359252"/>
            <a:ext cx="24535181" cy="66937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25808026" y="4497887"/>
            <a:ext cx="24681485" cy="7591663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5808026" y="4497887"/>
            <a:ext cx="24681485" cy="80650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5862890" y="4534463"/>
            <a:ext cx="2457175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800" dirty="0"/>
          </a:p>
        </p:txBody>
      </p:sp>
      <p:sp>
        <p:nvSpPr>
          <p:cNvPr id="18" name="Text 16"/>
          <p:cNvSpPr/>
          <p:nvPr/>
        </p:nvSpPr>
        <p:spPr>
          <a:xfrm>
            <a:off x="25881178" y="5359252"/>
            <a:ext cx="24535181" cy="66937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19" name="Shape 17"/>
          <p:cNvSpPr/>
          <p:nvPr/>
        </p:nvSpPr>
        <p:spPr>
          <a:xfrm>
            <a:off x="716890" y="12396788"/>
            <a:ext cx="24681485" cy="6073330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16890" y="12396788"/>
            <a:ext cx="24681485" cy="80650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71754" y="12433364"/>
            <a:ext cx="2457175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22" name="Text 20"/>
          <p:cNvSpPr/>
          <p:nvPr/>
        </p:nvSpPr>
        <p:spPr>
          <a:xfrm>
            <a:off x="790042" y="13258153"/>
            <a:ext cx="24535181" cy="51753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23" name="Shape 21"/>
          <p:cNvSpPr/>
          <p:nvPr/>
        </p:nvSpPr>
        <p:spPr>
          <a:xfrm>
            <a:off x="25808026" y="12396788"/>
            <a:ext cx="24681485" cy="6073330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5808026" y="12396788"/>
            <a:ext cx="24681485" cy="80650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5862890" y="12433364"/>
            <a:ext cx="2457175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26" name="Text 24"/>
          <p:cNvSpPr/>
          <p:nvPr/>
        </p:nvSpPr>
        <p:spPr>
          <a:xfrm>
            <a:off x="25881178" y="13258153"/>
            <a:ext cx="24535181" cy="51753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27" name="Shape 25"/>
          <p:cNvSpPr/>
          <p:nvPr/>
        </p:nvSpPr>
        <p:spPr>
          <a:xfrm>
            <a:off x="716890" y="18777356"/>
            <a:ext cx="24681485" cy="4771902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16890" y="18777356"/>
            <a:ext cx="24681485" cy="80650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71754" y="18813932"/>
            <a:ext cx="2457175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30" name="Text 28"/>
          <p:cNvSpPr/>
          <p:nvPr/>
        </p:nvSpPr>
        <p:spPr>
          <a:xfrm>
            <a:off x="790042" y="19638721"/>
            <a:ext cx="24535181" cy="38739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31" name="Shape 29"/>
          <p:cNvSpPr/>
          <p:nvPr/>
        </p:nvSpPr>
        <p:spPr>
          <a:xfrm>
            <a:off x="25808026" y="18777356"/>
            <a:ext cx="24681485" cy="4771902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5808026" y="18777356"/>
            <a:ext cx="24681485" cy="80650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5862890" y="18813932"/>
            <a:ext cx="2457175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34" name="Text 32"/>
          <p:cNvSpPr/>
          <p:nvPr/>
        </p:nvSpPr>
        <p:spPr>
          <a:xfrm>
            <a:off x="25881178" y="19638721"/>
            <a:ext cx="24535181" cy="38739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35" name="Shape 33"/>
          <p:cNvSpPr/>
          <p:nvPr/>
        </p:nvSpPr>
        <p:spPr>
          <a:xfrm>
            <a:off x="716890" y="23856497"/>
            <a:ext cx="24681485" cy="14279469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16890" y="23856497"/>
            <a:ext cx="24681485" cy="80650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71754" y="23893073"/>
            <a:ext cx="2457175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38" name="Text 36"/>
          <p:cNvSpPr/>
          <p:nvPr/>
        </p:nvSpPr>
        <p:spPr>
          <a:xfrm>
            <a:off x="790042" y="24717862"/>
            <a:ext cx="24535181" cy="133815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39" name="Shape 37"/>
          <p:cNvSpPr/>
          <p:nvPr/>
        </p:nvSpPr>
        <p:spPr>
          <a:xfrm>
            <a:off x="25808026" y="23856497"/>
            <a:ext cx="24681485" cy="10845232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5808026" y="23856497"/>
            <a:ext cx="24681485" cy="80650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5862890" y="23893073"/>
            <a:ext cx="2457175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4800" dirty="0"/>
          </a:p>
        </p:txBody>
      </p:sp>
      <p:sp>
        <p:nvSpPr>
          <p:cNvPr id="42" name="Text 40"/>
          <p:cNvSpPr/>
          <p:nvPr/>
        </p:nvSpPr>
        <p:spPr>
          <a:xfrm>
            <a:off x="25881178" y="24717862"/>
            <a:ext cx="24535181" cy="9947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900" dirty="0"/>
          </a:p>
        </p:txBody>
      </p:sp>
      <p:sp>
        <p:nvSpPr>
          <p:cNvPr id="43" name="Shape 41"/>
          <p:cNvSpPr/>
          <p:nvPr/>
        </p:nvSpPr>
        <p:spPr>
          <a:xfrm>
            <a:off x="25808026" y="35008968"/>
            <a:ext cx="24681485" cy="1735237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25808026" y="35008968"/>
            <a:ext cx="24681485" cy="80650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25862890" y="35045544"/>
            <a:ext cx="2457175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46" name="Text 44"/>
          <p:cNvSpPr/>
          <p:nvPr/>
        </p:nvSpPr>
        <p:spPr>
          <a:xfrm>
            <a:off x="25881178" y="35870332"/>
            <a:ext cx="24535181" cy="8372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900" dirty="0"/>
          </a:p>
        </p:txBody>
      </p:sp>
      <p:sp>
        <p:nvSpPr>
          <p:cNvPr id="47" name="Shape 45"/>
          <p:cNvSpPr/>
          <p:nvPr/>
        </p:nvSpPr>
        <p:spPr>
          <a:xfrm>
            <a:off x="25808026" y="37051443"/>
            <a:ext cx="24681485" cy="1084523"/>
          </a:xfrm>
          <a:prstGeom prst="rect">
            <a:avLst/>
          </a:prstGeom>
          <a:solidFill>
            <a:srgbClr val="FFFFFF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25808026" y="37051443"/>
            <a:ext cx="24681485" cy="806501"/>
          </a:xfrm>
          <a:prstGeom prst="rect">
            <a:avLst/>
          </a:prstGeom>
          <a:solidFill>
            <a:srgbClr val="DBEAFE"/>
          </a:solidFill>
          <a:ln w="12700">
            <a:solidFill>
              <a:srgbClr val="93C5FD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5862890" y="37088019"/>
            <a:ext cx="24571757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D4E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4800" dirty="0"/>
          </a:p>
        </p:txBody>
      </p:sp>
      <p:sp>
        <p:nvSpPr>
          <p:cNvPr id="50" name="Text 48"/>
          <p:cNvSpPr/>
          <p:nvPr/>
        </p:nvSpPr>
        <p:spPr>
          <a:xfrm>
            <a:off x="25881178" y="37912808"/>
            <a:ext cx="24535181" cy="1865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