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403150" y="901440"/>
            <a:ext cx="2266850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40315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080910" y="901440"/>
            <a:ext cx="2266850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08091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99243" y="3648491"/>
            <a:ext cx="20631077" cy="596048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9243" y="3648491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4107" y="3685067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72395" y="4339147"/>
            <a:ext cx="20484773" cy="5233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21572744" y="3648491"/>
            <a:ext cx="20631077" cy="596048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572744" y="3648491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627608" y="3685067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21645896" y="4339147"/>
            <a:ext cx="20484773" cy="5233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599243" y="9851181"/>
            <a:ext cx="20631077" cy="476838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9243" y="9851181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4107" y="9887757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672395" y="10541837"/>
            <a:ext cx="20484773" cy="40411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21572744" y="9851181"/>
            <a:ext cx="20631077" cy="476838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572744" y="9851181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627608" y="9887757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21645896" y="10541837"/>
            <a:ext cx="20484773" cy="40411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599243" y="14861774"/>
            <a:ext cx="20631077" cy="374659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99243" y="14861774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4107" y="14898350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672395" y="15552430"/>
            <a:ext cx="20484773" cy="3019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1572744" y="14861774"/>
            <a:ext cx="20631077" cy="374659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572744" y="14861774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1627608" y="14898350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1645896" y="15552430"/>
            <a:ext cx="20484773" cy="3019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599243" y="18850570"/>
            <a:ext cx="20631077" cy="1121328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99243" y="18850570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4107" y="18887146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672395" y="19541226"/>
            <a:ext cx="20484773" cy="104860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1572744" y="18850570"/>
            <a:ext cx="20631077" cy="851497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572744" y="18850570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1627608" y="18887146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1645896" y="19541226"/>
            <a:ext cx="20484773" cy="7787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21572744" y="27607753"/>
            <a:ext cx="20631077" cy="136239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1572744" y="27607753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1627608" y="27644329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21645896" y="28298409"/>
            <a:ext cx="20484773" cy="635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1572744" y="29212356"/>
            <a:ext cx="20631077" cy="85149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572744" y="29212356"/>
            <a:ext cx="2063107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1627608" y="29248932"/>
            <a:ext cx="205213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1645896" y="29903011"/>
            <a:ext cx="20484773" cy="124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