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4862428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78106" y="486243"/>
            <a:ext cx="24719572" cy="16532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2778106" y="2236717"/>
            <a:ext cx="24719572" cy="8752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2778106" y="3111954"/>
            <a:ext cx="24719572" cy="136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5748949" y="1297789"/>
            <a:ext cx="1603406" cy="226685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748949" y="2339774"/>
            <a:ext cx="160340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7643002" y="1297789"/>
            <a:ext cx="1603406" cy="226685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43002" y="2339774"/>
            <a:ext cx="160340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423861" y="5204853"/>
            <a:ext cx="14592928" cy="841571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3861" y="5204853"/>
            <a:ext cx="14592928" cy="89886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8725" y="5241429"/>
            <a:ext cx="1448320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497013" y="6158581"/>
            <a:ext cx="14446624" cy="74254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15258995" y="5204853"/>
            <a:ext cx="14592928" cy="841571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258995" y="5204853"/>
            <a:ext cx="14592928" cy="89886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5313859" y="5241429"/>
            <a:ext cx="1448320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15332147" y="6158581"/>
            <a:ext cx="14446624" cy="74254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423861" y="13962996"/>
            <a:ext cx="14592928" cy="6732575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23861" y="13962996"/>
            <a:ext cx="14592928" cy="89886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78725" y="13999572"/>
            <a:ext cx="1448320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497013" y="14916724"/>
            <a:ext cx="14446624" cy="57422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15258995" y="13962996"/>
            <a:ext cx="14592928" cy="6732575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258995" y="13962996"/>
            <a:ext cx="14592928" cy="89886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5313859" y="13999572"/>
            <a:ext cx="1448320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15332147" y="14916724"/>
            <a:ext cx="14446624" cy="57422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423861" y="21037995"/>
            <a:ext cx="14592928" cy="528988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23861" y="21037995"/>
            <a:ext cx="14592928" cy="89886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78725" y="21074571"/>
            <a:ext cx="1448320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497013" y="21991724"/>
            <a:ext cx="14446624" cy="42995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15258995" y="21037995"/>
            <a:ext cx="14592928" cy="528988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5258995" y="21037995"/>
            <a:ext cx="14592928" cy="89886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5313859" y="21074571"/>
            <a:ext cx="1448320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15332147" y="21991724"/>
            <a:ext cx="14446624" cy="42995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423861" y="26670300"/>
            <a:ext cx="14592928" cy="15833143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23861" y="26670300"/>
            <a:ext cx="14592928" cy="89886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78725" y="26706876"/>
            <a:ext cx="1448320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497013" y="27624028"/>
            <a:ext cx="14446624" cy="148428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15258995" y="26670300"/>
            <a:ext cx="14592928" cy="12022455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5258995" y="26670300"/>
            <a:ext cx="14592928" cy="89886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5313859" y="26706876"/>
            <a:ext cx="1448320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15332147" y="27624028"/>
            <a:ext cx="14446624" cy="110321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43" name="Shape 41"/>
          <p:cNvSpPr/>
          <p:nvPr/>
        </p:nvSpPr>
        <p:spPr>
          <a:xfrm>
            <a:off x="15258995" y="39035180"/>
            <a:ext cx="14592928" cy="1923593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5258995" y="39035180"/>
            <a:ext cx="14592928" cy="89886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5313859" y="39071756"/>
            <a:ext cx="1448320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6" name="Text 44"/>
          <p:cNvSpPr/>
          <p:nvPr/>
        </p:nvSpPr>
        <p:spPr>
          <a:xfrm>
            <a:off x="15332147" y="39988908"/>
            <a:ext cx="14446624" cy="933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47" name="Shape 45"/>
          <p:cNvSpPr/>
          <p:nvPr/>
        </p:nvSpPr>
        <p:spPr>
          <a:xfrm>
            <a:off x="15258995" y="41301197"/>
            <a:ext cx="14592928" cy="1202246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5258995" y="41301197"/>
            <a:ext cx="14592928" cy="89886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313859" y="41337773"/>
            <a:ext cx="1448320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50" name="Text 48"/>
          <p:cNvSpPr/>
          <p:nvPr/>
        </p:nvSpPr>
        <p:spPr>
          <a:xfrm>
            <a:off x="15332147" y="42254925"/>
            <a:ext cx="14446624" cy="2119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